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1782" r:id="rId5"/>
    <p:sldId id="1724" r:id="rId6"/>
    <p:sldId id="1783" r:id="rId7"/>
    <p:sldId id="1788" r:id="rId8"/>
    <p:sldId id="1791" r:id="rId9"/>
    <p:sldId id="1910" r:id="rId10"/>
    <p:sldId id="1911" r:id="rId11"/>
    <p:sldId id="1997" r:id="rId12"/>
    <p:sldId id="1998" r:id="rId13"/>
    <p:sldId id="1999" r:id="rId14"/>
    <p:sldId id="1792" r:id="rId15"/>
    <p:sldId id="1793" r:id="rId16"/>
    <p:sldId id="1917" r:id="rId17"/>
    <p:sldId id="1795" r:id="rId18"/>
    <p:sldId id="1796" r:id="rId19"/>
    <p:sldId id="1898" r:id="rId20"/>
    <p:sldId id="1957" r:id="rId21"/>
    <p:sldId id="1958" r:id="rId22"/>
    <p:sldId id="1959" r:id="rId23"/>
    <p:sldId id="1961" r:id="rId24"/>
    <p:sldId id="1962" r:id="rId25"/>
    <p:sldId id="1963" r:id="rId26"/>
    <p:sldId id="1964" r:id="rId27"/>
    <p:sldId id="2000" r:id="rId28"/>
    <p:sldId id="2001" r:id="rId29"/>
    <p:sldId id="2002" r:id="rId30"/>
    <p:sldId id="2003" r:id="rId31"/>
    <p:sldId id="1935" r:id="rId32"/>
    <p:sldId id="1918" r:id="rId33"/>
    <p:sldId id="1919" r:id="rId34"/>
    <p:sldId id="1920" r:id="rId35"/>
    <p:sldId id="2004" r:id="rId36"/>
    <p:sldId id="2005" r:id="rId37"/>
    <p:sldId id="2006" r:id="rId38"/>
    <p:sldId id="2007" r:id="rId39"/>
    <p:sldId id="178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C3BA5-92C4-49A5-B451-47E622F0D681}" v="37" dt="2023-01-08T11:36:07.779"/>
    <p1510:client id="{D0869488-D0A5-4720-AED4-3B92292CE85D}" v="22" dt="2023-01-08T12:50:37.376"/>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80" autoAdjust="0"/>
    <p:restoredTop sz="95181" autoAdjust="0"/>
  </p:normalViewPr>
  <p:slideViewPr>
    <p:cSldViewPr>
      <p:cViewPr varScale="1">
        <p:scale>
          <a:sx n="138" d="100"/>
          <a:sy n="138" d="100"/>
        </p:scale>
        <p:origin x="738" y="10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59D19BE2-3FE9-4320-A9EC-C68D674FB3DA}"/>
    <pc:docChg chg="undo redo custSel addSld delSld modSld sldOrd">
      <pc:chgData name="Yoel Kortick" userId="167978f5-7f40-4909-85d5-d4149554ad4e" providerId="ADAL" clId="{59D19BE2-3FE9-4320-A9EC-C68D674FB3DA}" dt="2022-12-30T10:40:35.958" v="4548" actId="20577"/>
      <pc:docMkLst>
        <pc:docMk/>
      </pc:docMkLst>
      <pc:sldChg chg="modSp mod">
        <pc:chgData name="Yoel Kortick" userId="167978f5-7f40-4909-85d5-d4149554ad4e" providerId="ADAL" clId="{59D19BE2-3FE9-4320-A9EC-C68D674FB3DA}" dt="2022-12-29T08:15:47.476" v="4534" actId="20577"/>
        <pc:sldMkLst>
          <pc:docMk/>
          <pc:sldMk cId="3267142644" sldId="1724"/>
        </pc:sldMkLst>
        <pc:spChg chg="mod">
          <ac:chgData name="Yoel Kortick" userId="167978f5-7f40-4909-85d5-d4149554ad4e" providerId="ADAL" clId="{59D19BE2-3FE9-4320-A9EC-C68D674FB3DA}" dt="2022-12-29T08:15:47.476" v="4534" actId="20577"/>
          <ac:spMkLst>
            <pc:docMk/>
            <pc:sldMk cId="3267142644" sldId="1724"/>
            <ac:spMk id="63" creationId="{2818E309-CE24-45E0-8F37-EFD6121F7540}"/>
          </ac:spMkLst>
        </pc:spChg>
      </pc:sldChg>
      <pc:sldChg chg="modSp mod">
        <pc:chgData name="Yoel Kortick" userId="167978f5-7f40-4909-85d5-d4149554ad4e" providerId="ADAL" clId="{59D19BE2-3FE9-4320-A9EC-C68D674FB3DA}" dt="2022-12-22T05:23:22.236" v="2"/>
        <pc:sldMkLst>
          <pc:docMk/>
          <pc:sldMk cId="1404067891" sldId="1782"/>
        </pc:sldMkLst>
        <pc:spChg chg="mod">
          <ac:chgData name="Yoel Kortick" userId="167978f5-7f40-4909-85d5-d4149554ad4e" providerId="ADAL" clId="{59D19BE2-3FE9-4320-A9EC-C68D674FB3DA}" dt="2022-12-22T05:23:22.236" v="2"/>
          <ac:spMkLst>
            <pc:docMk/>
            <pc:sldMk cId="1404067891" sldId="1782"/>
            <ac:spMk id="4" creationId="{A02F1239-CFFA-4E95-8A0B-536CBE397E4E}"/>
          </ac:spMkLst>
        </pc:spChg>
      </pc:sldChg>
      <pc:sldChg chg="modSp mod">
        <pc:chgData name="Yoel Kortick" userId="167978f5-7f40-4909-85d5-d4149554ad4e" providerId="ADAL" clId="{59D19BE2-3FE9-4320-A9EC-C68D674FB3DA}" dt="2022-12-22T05:24:22.203" v="3"/>
        <pc:sldMkLst>
          <pc:docMk/>
          <pc:sldMk cId="1773716853" sldId="1788"/>
        </pc:sldMkLst>
        <pc:spChg chg="mod">
          <ac:chgData name="Yoel Kortick" userId="167978f5-7f40-4909-85d5-d4149554ad4e" providerId="ADAL" clId="{59D19BE2-3FE9-4320-A9EC-C68D674FB3DA}" dt="2022-12-22T05:24:22.203" v="3"/>
          <ac:spMkLst>
            <pc:docMk/>
            <pc:sldMk cId="1773716853" sldId="1788"/>
            <ac:spMk id="4" creationId="{2490F34D-A7E2-4EA9-8B1A-78371A1F1CD1}"/>
          </ac:spMkLst>
        </pc:spChg>
      </pc:sldChg>
      <pc:sldChg chg="modSp mod">
        <pc:chgData name="Yoel Kortick" userId="167978f5-7f40-4909-85d5-d4149554ad4e" providerId="ADAL" clId="{59D19BE2-3FE9-4320-A9EC-C68D674FB3DA}" dt="2022-12-28T08:09:16.740" v="2480" actId="255"/>
        <pc:sldMkLst>
          <pc:docMk/>
          <pc:sldMk cId="2299300669" sldId="1789"/>
        </pc:sldMkLst>
        <pc:spChg chg="mod">
          <ac:chgData name="Yoel Kortick" userId="167978f5-7f40-4909-85d5-d4149554ad4e" providerId="ADAL" clId="{59D19BE2-3FE9-4320-A9EC-C68D674FB3DA}" dt="2022-12-28T08:09:16.740" v="2480" actId="255"/>
          <ac:spMkLst>
            <pc:docMk/>
            <pc:sldMk cId="2299300669" sldId="1789"/>
            <ac:spMk id="3" creationId="{440E2C51-CB70-4EE1-8E6B-DADCB74DEC44}"/>
          </ac:spMkLst>
        </pc:spChg>
      </pc:sldChg>
      <pc:sldChg chg="modSp mod">
        <pc:chgData name="Yoel Kortick" userId="167978f5-7f40-4909-85d5-d4149554ad4e" providerId="ADAL" clId="{59D19BE2-3FE9-4320-A9EC-C68D674FB3DA}" dt="2022-12-22T05:25:08.769" v="13" actId="20577"/>
        <pc:sldMkLst>
          <pc:docMk/>
          <pc:sldMk cId="3753056614" sldId="1791"/>
        </pc:sldMkLst>
        <pc:spChg chg="mod">
          <ac:chgData name="Yoel Kortick" userId="167978f5-7f40-4909-85d5-d4149554ad4e" providerId="ADAL" clId="{59D19BE2-3FE9-4320-A9EC-C68D674FB3DA}" dt="2022-12-22T05:25:08.769" v="13" actId="20577"/>
          <ac:spMkLst>
            <pc:docMk/>
            <pc:sldMk cId="3753056614" sldId="1791"/>
            <ac:spMk id="4" creationId="{2490F34D-A7E2-4EA9-8B1A-78371A1F1CD1}"/>
          </ac:spMkLst>
        </pc:spChg>
      </pc:sldChg>
      <pc:sldChg chg="modSp mod">
        <pc:chgData name="Yoel Kortick" userId="167978f5-7f40-4909-85d5-d4149554ad4e" providerId="ADAL" clId="{59D19BE2-3FE9-4320-A9EC-C68D674FB3DA}" dt="2022-12-28T07:04:44.873" v="1606"/>
        <pc:sldMkLst>
          <pc:docMk/>
          <pc:sldMk cId="1078410933" sldId="1792"/>
        </pc:sldMkLst>
        <pc:spChg chg="mod">
          <ac:chgData name="Yoel Kortick" userId="167978f5-7f40-4909-85d5-d4149554ad4e" providerId="ADAL" clId="{59D19BE2-3FE9-4320-A9EC-C68D674FB3DA}" dt="2022-12-28T07:04:44.873" v="1606"/>
          <ac:spMkLst>
            <pc:docMk/>
            <pc:sldMk cId="1078410933" sldId="1792"/>
            <ac:spMk id="3" creationId="{440E2C51-CB70-4EE1-8E6B-DADCB74DEC44}"/>
          </ac:spMkLst>
        </pc:spChg>
      </pc:sldChg>
      <pc:sldChg chg="modSp mod">
        <pc:chgData name="Yoel Kortick" userId="167978f5-7f40-4909-85d5-d4149554ad4e" providerId="ADAL" clId="{59D19BE2-3FE9-4320-A9EC-C68D674FB3DA}" dt="2022-12-28T07:04:48.876" v="1607"/>
        <pc:sldMkLst>
          <pc:docMk/>
          <pc:sldMk cId="4132155335" sldId="1793"/>
        </pc:sldMkLst>
        <pc:spChg chg="mod">
          <ac:chgData name="Yoel Kortick" userId="167978f5-7f40-4909-85d5-d4149554ad4e" providerId="ADAL" clId="{59D19BE2-3FE9-4320-A9EC-C68D674FB3DA}" dt="2022-12-28T07:04:48.876" v="1607"/>
          <ac:spMkLst>
            <pc:docMk/>
            <pc:sldMk cId="4132155335" sldId="1793"/>
            <ac:spMk id="3" creationId="{4FC18B40-6547-41EC-8A0E-1C8F40E0A42F}"/>
          </ac:spMkLst>
        </pc:spChg>
        <pc:spChg chg="mod">
          <ac:chgData name="Yoel Kortick" userId="167978f5-7f40-4909-85d5-d4149554ad4e" providerId="ADAL" clId="{59D19BE2-3FE9-4320-A9EC-C68D674FB3DA}" dt="2022-12-22T05:39:29.105" v="92"/>
          <ac:spMkLst>
            <pc:docMk/>
            <pc:sldMk cId="4132155335" sldId="1793"/>
            <ac:spMk id="4" creationId="{2490F34D-A7E2-4EA9-8B1A-78371A1F1CD1}"/>
          </ac:spMkLst>
        </pc:spChg>
      </pc:sldChg>
      <pc:sldChg chg="addSp delSp modSp mod">
        <pc:chgData name="Yoel Kortick" userId="167978f5-7f40-4909-85d5-d4149554ad4e" providerId="ADAL" clId="{59D19BE2-3FE9-4320-A9EC-C68D674FB3DA}" dt="2022-12-30T10:34:24.397" v="4536"/>
        <pc:sldMkLst>
          <pc:docMk/>
          <pc:sldMk cId="1022672352" sldId="1795"/>
        </pc:sldMkLst>
        <pc:spChg chg="mod">
          <ac:chgData name="Yoel Kortick" userId="167978f5-7f40-4909-85d5-d4149554ad4e" providerId="ADAL" clId="{59D19BE2-3FE9-4320-A9EC-C68D674FB3DA}" dt="2022-12-28T07:04:56.621" v="1609"/>
          <ac:spMkLst>
            <pc:docMk/>
            <pc:sldMk cId="1022672352" sldId="1795"/>
            <ac:spMk id="3" creationId="{4FC18B40-6547-41EC-8A0E-1C8F40E0A42F}"/>
          </ac:spMkLst>
        </pc:spChg>
        <pc:spChg chg="mod">
          <ac:chgData name="Yoel Kortick" userId="167978f5-7f40-4909-85d5-d4149554ad4e" providerId="ADAL" clId="{59D19BE2-3FE9-4320-A9EC-C68D674FB3DA}" dt="2022-12-30T10:34:24.397" v="4536"/>
          <ac:spMkLst>
            <pc:docMk/>
            <pc:sldMk cId="1022672352" sldId="1795"/>
            <ac:spMk id="4" creationId="{2490F34D-A7E2-4EA9-8B1A-78371A1F1CD1}"/>
          </ac:spMkLst>
        </pc:spChg>
        <pc:spChg chg="mod">
          <ac:chgData name="Yoel Kortick" userId="167978f5-7f40-4909-85d5-d4149554ad4e" providerId="ADAL" clId="{59D19BE2-3FE9-4320-A9EC-C68D674FB3DA}" dt="2022-12-22T06:12:00.518" v="238" actId="1036"/>
          <ac:spMkLst>
            <pc:docMk/>
            <pc:sldMk cId="1022672352" sldId="1795"/>
            <ac:spMk id="6" creationId="{B1F62C6F-CFB3-05CB-5570-45F0CFD0029E}"/>
          </ac:spMkLst>
        </pc:spChg>
        <pc:spChg chg="add mod">
          <ac:chgData name="Yoel Kortick" userId="167978f5-7f40-4909-85d5-d4149554ad4e" providerId="ADAL" clId="{59D19BE2-3FE9-4320-A9EC-C68D674FB3DA}" dt="2022-12-22T06:12:00.518" v="238" actId="1036"/>
          <ac:spMkLst>
            <pc:docMk/>
            <pc:sldMk cId="1022672352" sldId="1795"/>
            <ac:spMk id="8" creationId="{0350C10A-D4D3-9A33-12D3-4FA916BF64B6}"/>
          </ac:spMkLst>
        </pc:spChg>
        <pc:picChg chg="del">
          <ac:chgData name="Yoel Kortick" userId="167978f5-7f40-4909-85d5-d4149554ad4e" providerId="ADAL" clId="{59D19BE2-3FE9-4320-A9EC-C68D674FB3DA}" dt="2022-12-22T05:42:40.481" v="167" actId="478"/>
          <ac:picMkLst>
            <pc:docMk/>
            <pc:sldMk cId="1022672352" sldId="1795"/>
            <ac:picMk id="5" creationId="{A9FF9A7E-9806-C80D-A734-7FD38D12A8B7}"/>
          </ac:picMkLst>
        </pc:picChg>
        <pc:picChg chg="add mod ord">
          <ac:chgData name="Yoel Kortick" userId="167978f5-7f40-4909-85d5-d4149554ad4e" providerId="ADAL" clId="{59D19BE2-3FE9-4320-A9EC-C68D674FB3DA}" dt="2022-12-22T06:12:00.518" v="238" actId="1036"/>
          <ac:picMkLst>
            <pc:docMk/>
            <pc:sldMk cId="1022672352" sldId="1795"/>
            <ac:picMk id="7" creationId="{ED673F36-91FD-A21F-EFB6-449C7BD848C1}"/>
          </ac:picMkLst>
        </pc:picChg>
        <pc:cxnChg chg="del mod">
          <ac:chgData name="Yoel Kortick" userId="167978f5-7f40-4909-85d5-d4149554ad4e" providerId="ADAL" clId="{59D19BE2-3FE9-4320-A9EC-C68D674FB3DA}" dt="2022-12-22T05:43:37.502" v="183" actId="478"/>
          <ac:cxnSpMkLst>
            <pc:docMk/>
            <pc:sldMk cId="1022672352" sldId="1795"/>
            <ac:cxnSpMk id="9" creationId="{BED8BA0D-6762-903C-5134-7AA539FC6D29}"/>
          </ac:cxnSpMkLst>
        </pc:cxnChg>
      </pc:sldChg>
      <pc:sldChg chg="addSp delSp modSp mod">
        <pc:chgData name="Yoel Kortick" userId="167978f5-7f40-4909-85d5-d4149554ad4e" providerId="ADAL" clId="{59D19BE2-3FE9-4320-A9EC-C68D674FB3DA}" dt="2022-12-28T07:05:01.463" v="1610"/>
        <pc:sldMkLst>
          <pc:docMk/>
          <pc:sldMk cId="3228880565" sldId="1796"/>
        </pc:sldMkLst>
        <pc:spChg chg="mod">
          <ac:chgData name="Yoel Kortick" userId="167978f5-7f40-4909-85d5-d4149554ad4e" providerId="ADAL" clId="{59D19BE2-3FE9-4320-A9EC-C68D674FB3DA}" dt="2022-12-28T07:05:01.463" v="1610"/>
          <ac:spMkLst>
            <pc:docMk/>
            <pc:sldMk cId="3228880565" sldId="1796"/>
            <ac:spMk id="3" creationId="{4FC18B40-6547-41EC-8A0E-1C8F40E0A42F}"/>
          </ac:spMkLst>
        </pc:spChg>
        <pc:spChg chg="del">
          <ac:chgData name="Yoel Kortick" userId="167978f5-7f40-4909-85d5-d4149554ad4e" providerId="ADAL" clId="{59D19BE2-3FE9-4320-A9EC-C68D674FB3DA}" dt="2022-12-22T06:15:05.010" v="241" actId="478"/>
          <ac:spMkLst>
            <pc:docMk/>
            <pc:sldMk cId="3228880565" sldId="1796"/>
            <ac:spMk id="4" creationId="{2490F34D-A7E2-4EA9-8B1A-78371A1F1CD1}"/>
          </ac:spMkLst>
        </pc:spChg>
        <pc:spChg chg="del">
          <ac:chgData name="Yoel Kortick" userId="167978f5-7f40-4909-85d5-d4149554ad4e" providerId="ADAL" clId="{59D19BE2-3FE9-4320-A9EC-C68D674FB3DA}" dt="2022-12-22T06:15:02.151" v="240" actId="478"/>
          <ac:spMkLst>
            <pc:docMk/>
            <pc:sldMk cId="3228880565" sldId="1796"/>
            <ac:spMk id="6" creationId="{EA1445E2-8899-0F53-2F22-08B68CFC0CE9}"/>
          </ac:spMkLst>
        </pc:spChg>
        <pc:spChg chg="add del mod">
          <ac:chgData name="Yoel Kortick" userId="167978f5-7f40-4909-85d5-d4149554ad4e" providerId="ADAL" clId="{59D19BE2-3FE9-4320-A9EC-C68D674FB3DA}" dt="2022-12-22T06:15:06.855" v="242" actId="478"/>
          <ac:spMkLst>
            <pc:docMk/>
            <pc:sldMk cId="3228880565" sldId="1796"/>
            <ac:spMk id="7" creationId="{375954DF-1137-D74E-80E5-D3CECA938B07}"/>
          </ac:spMkLst>
        </pc:spChg>
        <pc:spChg chg="add mod">
          <ac:chgData name="Yoel Kortick" userId="167978f5-7f40-4909-85d5-d4149554ad4e" providerId="ADAL" clId="{59D19BE2-3FE9-4320-A9EC-C68D674FB3DA}" dt="2022-12-22T06:16:45.572" v="272" actId="255"/>
          <ac:spMkLst>
            <pc:docMk/>
            <pc:sldMk cId="3228880565" sldId="1796"/>
            <ac:spMk id="10" creationId="{EC245E29-5586-6EB5-1D89-8499358CF7A8}"/>
          </ac:spMkLst>
        </pc:spChg>
        <pc:spChg chg="add mod">
          <ac:chgData name="Yoel Kortick" userId="167978f5-7f40-4909-85d5-d4149554ad4e" providerId="ADAL" clId="{59D19BE2-3FE9-4320-A9EC-C68D674FB3DA}" dt="2022-12-22T06:15:55.932" v="252" actId="404"/>
          <ac:spMkLst>
            <pc:docMk/>
            <pc:sldMk cId="3228880565" sldId="1796"/>
            <ac:spMk id="12" creationId="{9E330A4C-F3FD-0FCC-E923-96341943170A}"/>
          </ac:spMkLst>
        </pc:spChg>
        <pc:spChg chg="add mod">
          <ac:chgData name="Yoel Kortick" userId="167978f5-7f40-4909-85d5-d4149554ad4e" providerId="ADAL" clId="{59D19BE2-3FE9-4320-A9EC-C68D674FB3DA}" dt="2022-12-22T06:15:50.997" v="250" actId="14100"/>
          <ac:spMkLst>
            <pc:docMk/>
            <pc:sldMk cId="3228880565" sldId="1796"/>
            <ac:spMk id="13" creationId="{59A338BF-25B2-D369-6D41-9E3F33228F9C}"/>
          </ac:spMkLst>
        </pc:spChg>
        <pc:spChg chg="add mod">
          <ac:chgData name="Yoel Kortick" userId="167978f5-7f40-4909-85d5-d4149554ad4e" providerId="ADAL" clId="{59D19BE2-3FE9-4320-A9EC-C68D674FB3DA}" dt="2022-12-22T06:16:52.285" v="273" actId="255"/>
          <ac:spMkLst>
            <pc:docMk/>
            <pc:sldMk cId="3228880565" sldId="1796"/>
            <ac:spMk id="15" creationId="{89029780-A0B4-0F14-0916-2A55A4633803}"/>
          </ac:spMkLst>
        </pc:spChg>
        <pc:picChg chg="del">
          <ac:chgData name="Yoel Kortick" userId="167978f5-7f40-4909-85d5-d4149554ad4e" providerId="ADAL" clId="{59D19BE2-3FE9-4320-A9EC-C68D674FB3DA}" dt="2022-12-22T06:14:59.835" v="239" actId="478"/>
          <ac:picMkLst>
            <pc:docMk/>
            <pc:sldMk cId="3228880565" sldId="1796"/>
            <ac:picMk id="5" creationId="{43804291-6851-A45D-E8A1-B2FF587C47D5}"/>
          </ac:picMkLst>
        </pc:picChg>
        <pc:picChg chg="add mod">
          <ac:chgData name="Yoel Kortick" userId="167978f5-7f40-4909-85d5-d4149554ad4e" providerId="ADAL" clId="{59D19BE2-3FE9-4320-A9EC-C68D674FB3DA}" dt="2022-12-22T06:16:25.980" v="260" actId="1076"/>
          <ac:picMkLst>
            <pc:docMk/>
            <pc:sldMk cId="3228880565" sldId="1796"/>
            <ac:picMk id="9" creationId="{EA4A8E55-297A-2010-8FEC-A8B932629894}"/>
          </ac:picMkLst>
        </pc:picChg>
        <pc:cxnChg chg="add mod">
          <ac:chgData name="Yoel Kortick" userId="167978f5-7f40-4909-85d5-d4149554ad4e" providerId="ADAL" clId="{59D19BE2-3FE9-4320-A9EC-C68D674FB3DA}" dt="2022-12-22T06:16:34.261" v="265" actId="14100"/>
          <ac:cxnSpMkLst>
            <pc:docMk/>
            <pc:sldMk cId="3228880565" sldId="1796"/>
            <ac:cxnSpMk id="11" creationId="{27A74644-BDB6-108F-F6E6-703CA405D424}"/>
          </ac:cxnSpMkLst>
        </pc:cxnChg>
        <pc:cxnChg chg="add mod">
          <ac:chgData name="Yoel Kortick" userId="167978f5-7f40-4909-85d5-d4149554ad4e" providerId="ADAL" clId="{59D19BE2-3FE9-4320-A9EC-C68D674FB3DA}" dt="2022-12-22T06:16:01.248" v="253" actId="1076"/>
          <ac:cxnSpMkLst>
            <pc:docMk/>
            <pc:sldMk cId="3228880565" sldId="1796"/>
            <ac:cxnSpMk id="14" creationId="{8A0B8B8F-4288-3A44-52D5-853A6B0C6671}"/>
          </ac:cxnSpMkLst>
        </pc:cxnChg>
        <pc:cxnChg chg="add mod">
          <ac:chgData name="Yoel Kortick" userId="167978f5-7f40-4909-85d5-d4149554ad4e" providerId="ADAL" clId="{59D19BE2-3FE9-4320-A9EC-C68D674FB3DA}" dt="2022-12-22T06:16:58.847" v="274" actId="14100"/>
          <ac:cxnSpMkLst>
            <pc:docMk/>
            <pc:sldMk cId="3228880565" sldId="1796"/>
            <ac:cxnSpMk id="16" creationId="{322E5C9C-E47C-7F9E-CCFC-35186EF8A89D}"/>
          </ac:cxnSpMkLst>
        </pc:cxnChg>
      </pc:sldChg>
      <pc:sldChg chg="modSp del mod">
        <pc:chgData name="Yoel Kortick" userId="167978f5-7f40-4909-85d5-d4149554ad4e" providerId="ADAL" clId="{59D19BE2-3FE9-4320-A9EC-C68D674FB3DA}" dt="2022-12-28T08:09:40.026" v="2484" actId="47"/>
        <pc:sldMkLst>
          <pc:docMk/>
          <pc:sldMk cId="1445702250" sldId="1812"/>
        </pc:sldMkLst>
        <pc:spChg chg="mod">
          <ac:chgData name="Yoel Kortick" userId="167978f5-7f40-4909-85d5-d4149554ad4e" providerId="ADAL" clId="{59D19BE2-3FE9-4320-A9EC-C68D674FB3DA}" dt="2022-12-28T08:08:54.052" v="2469" actId="27636"/>
          <ac:spMkLst>
            <pc:docMk/>
            <pc:sldMk cId="1445702250" sldId="1812"/>
            <ac:spMk id="3" creationId="{4FC18B40-6547-41EC-8A0E-1C8F40E0A42F}"/>
          </ac:spMkLst>
        </pc:spChg>
      </pc:sldChg>
      <pc:sldChg chg="del">
        <pc:chgData name="Yoel Kortick" userId="167978f5-7f40-4909-85d5-d4149554ad4e" providerId="ADAL" clId="{59D19BE2-3FE9-4320-A9EC-C68D674FB3DA}" dt="2022-12-29T08:15:29.650" v="4530" actId="47"/>
        <pc:sldMkLst>
          <pc:docMk/>
          <pc:sldMk cId="1100523210" sldId="1815"/>
        </pc:sldMkLst>
      </pc:sldChg>
      <pc:sldChg chg="modSp mod ord">
        <pc:chgData name="Yoel Kortick" userId="167978f5-7f40-4909-85d5-d4149554ad4e" providerId="ADAL" clId="{59D19BE2-3FE9-4320-A9EC-C68D674FB3DA}" dt="2022-12-30T10:34:24.397" v="4536"/>
        <pc:sldMkLst>
          <pc:docMk/>
          <pc:sldMk cId="11178710" sldId="1816"/>
        </pc:sldMkLst>
        <pc:spChg chg="mod">
          <ac:chgData name="Yoel Kortick" userId="167978f5-7f40-4909-85d5-d4149554ad4e" providerId="ADAL" clId="{59D19BE2-3FE9-4320-A9EC-C68D674FB3DA}" dt="2022-12-29T07:27:59.596" v="4180"/>
          <ac:spMkLst>
            <pc:docMk/>
            <pc:sldMk cId="11178710" sldId="1816"/>
            <ac:spMk id="3" creationId="{4FC18B40-6547-41EC-8A0E-1C8F40E0A42F}"/>
          </ac:spMkLst>
        </pc:spChg>
        <pc:spChg chg="mod">
          <ac:chgData name="Yoel Kortick" userId="167978f5-7f40-4909-85d5-d4149554ad4e" providerId="ADAL" clId="{59D19BE2-3FE9-4320-A9EC-C68D674FB3DA}" dt="2022-12-30T10:34:24.397" v="4536"/>
          <ac:spMkLst>
            <pc:docMk/>
            <pc:sldMk cId="11178710" sldId="1816"/>
            <ac:spMk id="4" creationId="{2490F34D-A7E2-4EA9-8B1A-78371A1F1CD1}"/>
          </ac:spMkLst>
        </pc:spChg>
      </pc:sldChg>
      <pc:sldChg chg="modSp">
        <pc:chgData name="Yoel Kortick" userId="167978f5-7f40-4909-85d5-d4149554ad4e" providerId="ADAL" clId="{59D19BE2-3FE9-4320-A9EC-C68D674FB3DA}" dt="2022-12-29T06:49:32.023" v="3704"/>
        <pc:sldMkLst>
          <pc:docMk/>
          <pc:sldMk cId="3620035551" sldId="1817"/>
        </pc:sldMkLst>
        <pc:spChg chg="mod">
          <ac:chgData name="Yoel Kortick" userId="167978f5-7f40-4909-85d5-d4149554ad4e" providerId="ADAL" clId="{59D19BE2-3FE9-4320-A9EC-C68D674FB3DA}" dt="2022-12-29T06:49:32.023" v="3704"/>
          <ac:spMkLst>
            <pc:docMk/>
            <pc:sldMk cId="3620035551" sldId="1817"/>
            <ac:spMk id="3" creationId="{440E2C51-CB70-4EE1-8E6B-DADCB74DEC44}"/>
          </ac:spMkLst>
        </pc:spChg>
      </pc:sldChg>
      <pc:sldChg chg="addSp modSp mod">
        <pc:chgData name="Yoel Kortick" userId="167978f5-7f40-4909-85d5-d4149554ad4e" providerId="ADAL" clId="{59D19BE2-3FE9-4320-A9EC-C68D674FB3DA}" dt="2022-12-29T06:50:43.047" v="3724" actId="108"/>
        <pc:sldMkLst>
          <pc:docMk/>
          <pc:sldMk cId="3128039638" sldId="1818"/>
        </pc:sldMkLst>
        <pc:spChg chg="mod">
          <ac:chgData name="Yoel Kortick" userId="167978f5-7f40-4909-85d5-d4149554ad4e" providerId="ADAL" clId="{59D19BE2-3FE9-4320-A9EC-C68D674FB3DA}" dt="2022-12-29T06:49:32.023" v="3704"/>
          <ac:spMkLst>
            <pc:docMk/>
            <pc:sldMk cId="3128039638" sldId="1818"/>
            <ac:spMk id="3" creationId="{4FC18B40-6547-41EC-8A0E-1C8F40E0A42F}"/>
          </ac:spMkLst>
        </pc:spChg>
        <pc:spChg chg="mod">
          <ac:chgData name="Yoel Kortick" userId="167978f5-7f40-4909-85d5-d4149554ad4e" providerId="ADAL" clId="{59D19BE2-3FE9-4320-A9EC-C68D674FB3DA}" dt="2022-12-29T06:50:43.047" v="3724" actId="108"/>
          <ac:spMkLst>
            <pc:docMk/>
            <pc:sldMk cId="3128039638" sldId="1818"/>
            <ac:spMk id="4" creationId="{2490F34D-A7E2-4EA9-8B1A-78371A1F1CD1}"/>
          </ac:spMkLst>
        </pc:spChg>
        <pc:spChg chg="add mod">
          <ac:chgData name="Yoel Kortick" userId="167978f5-7f40-4909-85d5-d4149554ad4e" providerId="ADAL" clId="{59D19BE2-3FE9-4320-A9EC-C68D674FB3DA}" dt="2022-12-29T06:50:24.400" v="3723" actId="1036"/>
          <ac:spMkLst>
            <pc:docMk/>
            <pc:sldMk cId="3128039638" sldId="1818"/>
            <ac:spMk id="5" creationId="{D6C362BD-2BD6-F3D7-4863-9E301B74FDFF}"/>
          </ac:spMkLst>
        </pc:spChg>
        <pc:picChg chg="add mod">
          <ac:chgData name="Yoel Kortick" userId="167978f5-7f40-4909-85d5-d4149554ad4e" providerId="ADAL" clId="{59D19BE2-3FE9-4320-A9EC-C68D674FB3DA}" dt="2022-12-29T06:50:24.400" v="3723" actId="1036"/>
          <ac:picMkLst>
            <pc:docMk/>
            <pc:sldMk cId="3128039638" sldId="1818"/>
            <ac:picMk id="2" creationId="{5040C5CE-762C-E2AF-477A-C3FB11DC5261}"/>
          </ac:picMkLst>
        </pc:picChg>
      </pc:sldChg>
      <pc:sldChg chg="delSp modSp mod">
        <pc:chgData name="Yoel Kortick" userId="167978f5-7f40-4909-85d5-d4149554ad4e" providerId="ADAL" clId="{59D19BE2-3FE9-4320-A9EC-C68D674FB3DA}" dt="2022-12-29T06:51:10.850" v="3730" actId="20577"/>
        <pc:sldMkLst>
          <pc:docMk/>
          <pc:sldMk cId="1151650487" sldId="1819"/>
        </pc:sldMkLst>
        <pc:spChg chg="mod">
          <ac:chgData name="Yoel Kortick" userId="167978f5-7f40-4909-85d5-d4149554ad4e" providerId="ADAL" clId="{59D19BE2-3FE9-4320-A9EC-C68D674FB3DA}" dt="2022-12-29T06:49:32.023" v="3704"/>
          <ac:spMkLst>
            <pc:docMk/>
            <pc:sldMk cId="1151650487" sldId="1819"/>
            <ac:spMk id="3" creationId="{4FC18B40-6547-41EC-8A0E-1C8F40E0A42F}"/>
          </ac:spMkLst>
        </pc:spChg>
        <pc:spChg chg="mod">
          <ac:chgData name="Yoel Kortick" userId="167978f5-7f40-4909-85d5-d4149554ad4e" providerId="ADAL" clId="{59D19BE2-3FE9-4320-A9EC-C68D674FB3DA}" dt="2022-12-29T06:51:10.850" v="3730" actId="20577"/>
          <ac:spMkLst>
            <pc:docMk/>
            <pc:sldMk cId="1151650487" sldId="1819"/>
            <ac:spMk id="5" creationId="{2F7E170D-0A51-AF78-9CE3-61B22B3113B1}"/>
          </ac:spMkLst>
        </pc:spChg>
        <pc:picChg chg="del">
          <ac:chgData name="Yoel Kortick" userId="167978f5-7f40-4909-85d5-d4149554ad4e" providerId="ADAL" clId="{59D19BE2-3FE9-4320-A9EC-C68D674FB3DA}" dt="2022-12-29T06:50:49.182" v="3725" actId="478"/>
          <ac:picMkLst>
            <pc:docMk/>
            <pc:sldMk cId="1151650487" sldId="1819"/>
            <ac:picMk id="4" creationId="{8F659B36-2E8F-8A90-3207-19862A969224}"/>
          </ac:picMkLst>
        </pc:picChg>
      </pc:sldChg>
      <pc:sldChg chg="addSp delSp modSp mod">
        <pc:chgData name="Yoel Kortick" userId="167978f5-7f40-4909-85d5-d4149554ad4e" providerId="ADAL" clId="{59D19BE2-3FE9-4320-A9EC-C68D674FB3DA}" dt="2022-12-29T06:52:07.097" v="3736" actId="11529"/>
        <pc:sldMkLst>
          <pc:docMk/>
          <pc:sldMk cId="3800506852" sldId="1821"/>
        </pc:sldMkLst>
        <pc:spChg chg="mod">
          <ac:chgData name="Yoel Kortick" userId="167978f5-7f40-4909-85d5-d4149554ad4e" providerId="ADAL" clId="{59D19BE2-3FE9-4320-A9EC-C68D674FB3DA}" dt="2022-12-29T06:49:32.023" v="3704"/>
          <ac:spMkLst>
            <pc:docMk/>
            <pc:sldMk cId="3800506852" sldId="1821"/>
            <ac:spMk id="3" creationId="{4FC18B40-6547-41EC-8A0E-1C8F40E0A42F}"/>
          </ac:spMkLst>
        </pc:spChg>
        <pc:spChg chg="mod">
          <ac:chgData name="Yoel Kortick" userId="167978f5-7f40-4909-85d5-d4149554ad4e" providerId="ADAL" clId="{59D19BE2-3FE9-4320-A9EC-C68D674FB3DA}" dt="2022-12-29T06:51:46.582" v="3734"/>
          <ac:spMkLst>
            <pc:docMk/>
            <pc:sldMk cId="3800506852" sldId="1821"/>
            <ac:spMk id="4" creationId="{2490F34D-A7E2-4EA9-8B1A-78371A1F1CD1}"/>
          </ac:spMkLst>
        </pc:spChg>
        <pc:spChg chg="add">
          <ac:chgData name="Yoel Kortick" userId="167978f5-7f40-4909-85d5-d4149554ad4e" providerId="ADAL" clId="{59D19BE2-3FE9-4320-A9EC-C68D674FB3DA}" dt="2022-12-29T06:52:07.097" v="3736" actId="11529"/>
          <ac:spMkLst>
            <pc:docMk/>
            <pc:sldMk cId="3800506852" sldId="1821"/>
            <ac:spMk id="5" creationId="{10CFF6E3-460D-3F92-2B15-7C3FFB2D3A4C}"/>
          </ac:spMkLst>
        </pc:spChg>
        <pc:picChg chg="add mod">
          <ac:chgData name="Yoel Kortick" userId="167978f5-7f40-4909-85d5-d4149554ad4e" providerId="ADAL" clId="{59D19BE2-3FE9-4320-A9EC-C68D674FB3DA}" dt="2022-12-29T06:52:00.645" v="3735"/>
          <ac:picMkLst>
            <pc:docMk/>
            <pc:sldMk cId="3800506852" sldId="1821"/>
            <ac:picMk id="2" creationId="{6F884F8F-1BDF-8E43-8CC8-5416105C9BE4}"/>
          </ac:picMkLst>
        </pc:picChg>
        <pc:picChg chg="del">
          <ac:chgData name="Yoel Kortick" userId="167978f5-7f40-4909-85d5-d4149554ad4e" providerId="ADAL" clId="{59D19BE2-3FE9-4320-A9EC-C68D674FB3DA}" dt="2022-12-29T06:51:40.282" v="3731" actId="478"/>
          <ac:picMkLst>
            <pc:docMk/>
            <pc:sldMk cId="3800506852" sldId="1821"/>
            <ac:picMk id="12" creationId="{4541A05B-5FE7-C091-8DD2-6FCDF46E887E}"/>
          </ac:picMkLst>
        </pc:picChg>
      </pc:sldChg>
      <pc:sldChg chg="del">
        <pc:chgData name="Yoel Kortick" userId="167978f5-7f40-4909-85d5-d4149554ad4e" providerId="ADAL" clId="{59D19BE2-3FE9-4320-A9EC-C68D674FB3DA}" dt="2022-12-29T08:15:29.650" v="4530" actId="47"/>
        <pc:sldMkLst>
          <pc:docMk/>
          <pc:sldMk cId="3179804047" sldId="1823"/>
        </pc:sldMkLst>
      </pc:sldChg>
      <pc:sldChg chg="del">
        <pc:chgData name="Yoel Kortick" userId="167978f5-7f40-4909-85d5-d4149554ad4e" providerId="ADAL" clId="{59D19BE2-3FE9-4320-A9EC-C68D674FB3DA}" dt="2022-12-29T08:15:29.650" v="4530" actId="47"/>
        <pc:sldMkLst>
          <pc:docMk/>
          <pc:sldMk cId="1501124586" sldId="1824"/>
        </pc:sldMkLst>
      </pc:sldChg>
      <pc:sldChg chg="del">
        <pc:chgData name="Yoel Kortick" userId="167978f5-7f40-4909-85d5-d4149554ad4e" providerId="ADAL" clId="{59D19BE2-3FE9-4320-A9EC-C68D674FB3DA}" dt="2022-12-29T08:15:29.650" v="4530" actId="47"/>
        <pc:sldMkLst>
          <pc:docMk/>
          <pc:sldMk cId="1306848471" sldId="1825"/>
        </pc:sldMkLst>
      </pc:sldChg>
      <pc:sldChg chg="del">
        <pc:chgData name="Yoel Kortick" userId="167978f5-7f40-4909-85d5-d4149554ad4e" providerId="ADAL" clId="{59D19BE2-3FE9-4320-A9EC-C68D674FB3DA}" dt="2022-12-29T08:15:29.650" v="4530" actId="47"/>
        <pc:sldMkLst>
          <pc:docMk/>
          <pc:sldMk cId="3833958023" sldId="1826"/>
        </pc:sldMkLst>
      </pc:sldChg>
      <pc:sldChg chg="del">
        <pc:chgData name="Yoel Kortick" userId="167978f5-7f40-4909-85d5-d4149554ad4e" providerId="ADAL" clId="{59D19BE2-3FE9-4320-A9EC-C68D674FB3DA}" dt="2022-12-29T08:15:29.650" v="4530" actId="47"/>
        <pc:sldMkLst>
          <pc:docMk/>
          <pc:sldMk cId="3245628198" sldId="1827"/>
        </pc:sldMkLst>
      </pc:sldChg>
      <pc:sldChg chg="del">
        <pc:chgData name="Yoel Kortick" userId="167978f5-7f40-4909-85d5-d4149554ad4e" providerId="ADAL" clId="{59D19BE2-3FE9-4320-A9EC-C68D674FB3DA}" dt="2022-12-29T08:15:29.650" v="4530" actId="47"/>
        <pc:sldMkLst>
          <pc:docMk/>
          <pc:sldMk cId="598840872" sldId="1830"/>
        </pc:sldMkLst>
      </pc:sldChg>
      <pc:sldChg chg="del">
        <pc:chgData name="Yoel Kortick" userId="167978f5-7f40-4909-85d5-d4149554ad4e" providerId="ADAL" clId="{59D19BE2-3FE9-4320-A9EC-C68D674FB3DA}" dt="2022-12-29T08:15:29.650" v="4530" actId="47"/>
        <pc:sldMkLst>
          <pc:docMk/>
          <pc:sldMk cId="4208477710" sldId="1831"/>
        </pc:sldMkLst>
      </pc:sldChg>
      <pc:sldChg chg="del">
        <pc:chgData name="Yoel Kortick" userId="167978f5-7f40-4909-85d5-d4149554ad4e" providerId="ADAL" clId="{59D19BE2-3FE9-4320-A9EC-C68D674FB3DA}" dt="2022-12-29T08:15:29.650" v="4530" actId="47"/>
        <pc:sldMkLst>
          <pc:docMk/>
          <pc:sldMk cId="1107633095" sldId="1833"/>
        </pc:sldMkLst>
      </pc:sldChg>
      <pc:sldChg chg="del">
        <pc:chgData name="Yoel Kortick" userId="167978f5-7f40-4909-85d5-d4149554ad4e" providerId="ADAL" clId="{59D19BE2-3FE9-4320-A9EC-C68D674FB3DA}" dt="2022-12-29T08:15:29.650" v="4530" actId="47"/>
        <pc:sldMkLst>
          <pc:docMk/>
          <pc:sldMk cId="980398241" sldId="1834"/>
        </pc:sldMkLst>
      </pc:sldChg>
      <pc:sldChg chg="del">
        <pc:chgData name="Yoel Kortick" userId="167978f5-7f40-4909-85d5-d4149554ad4e" providerId="ADAL" clId="{59D19BE2-3FE9-4320-A9EC-C68D674FB3DA}" dt="2022-12-29T08:15:29.650" v="4530" actId="47"/>
        <pc:sldMkLst>
          <pc:docMk/>
          <pc:sldMk cId="2722342769" sldId="1836"/>
        </pc:sldMkLst>
      </pc:sldChg>
      <pc:sldChg chg="del">
        <pc:chgData name="Yoel Kortick" userId="167978f5-7f40-4909-85d5-d4149554ad4e" providerId="ADAL" clId="{59D19BE2-3FE9-4320-A9EC-C68D674FB3DA}" dt="2022-12-29T08:15:29.650" v="4530" actId="47"/>
        <pc:sldMkLst>
          <pc:docMk/>
          <pc:sldMk cId="164446050" sldId="1837"/>
        </pc:sldMkLst>
      </pc:sldChg>
      <pc:sldChg chg="del">
        <pc:chgData name="Yoel Kortick" userId="167978f5-7f40-4909-85d5-d4149554ad4e" providerId="ADAL" clId="{59D19BE2-3FE9-4320-A9EC-C68D674FB3DA}" dt="2022-12-29T08:15:29.650" v="4530" actId="47"/>
        <pc:sldMkLst>
          <pc:docMk/>
          <pc:sldMk cId="2995797510" sldId="1838"/>
        </pc:sldMkLst>
      </pc:sldChg>
      <pc:sldChg chg="del">
        <pc:chgData name="Yoel Kortick" userId="167978f5-7f40-4909-85d5-d4149554ad4e" providerId="ADAL" clId="{59D19BE2-3FE9-4320-A9EC-C68D674FB3DA}" dt="2022-12-29T08:15:29.650" v="4530" actId="47"/>
        <pc:sldMkLst>
          <pc:docMk/>
          <pc:sldMk cId="2678910622" sldId="1839"/>
        </pc:sldMkLst>
      </pc:sldChg>
      <pc:sldChg chg="del">
        <pc:chgData name="Yoel Kortick" userId="167978f5-7f40-4909-85d5-d4149554ad4e" providerId="ADAL" clId="{59D19BE2-3FE9-4320-A9EC-C68D674FB3DA}" dt="2022-12-29T08:15:29.650" v="4530" actId="47"/>
        <pc:sldMkLst>
          <pc:docMk/>
          <pc:sldMk cId="146484598" sldId="1840"/>
        </pc:sldMkLst>
      </pc:sldChg>
      <pc:sldChg chg="del">
        <pc:chgData name="Yoel Kortick" userId="167978f5-7f40-4909-85d5-d4149554ad4e" providerId="ADAL" clId="{59D19BE2-3FE9-4320-A9EC-C68D674FB3DA}" dt="2022-12-29T08:15:29.650" v="4530" actId="47"/>
        <pc:sldMkLst>
          <pc:docMk/>
          <pc:sldMk cId="2233461708" sldId="1877"/>
        </pc:sldMkLst>
      </pc:sldChg>
      <pc:sldChg chg="del">
        <pc:chgData name="Yoel Kortick" userId="167978f5-7f40-4909-85d5-d4149554ad4e" providerId="ADAL" clId="{59D19BE2-3FE9-4320-A9EC-C68D674FB3DA}" dt="2022-12-29T08:15:29.650" v="4530" actId="47"/>
        <pc:sldMkLst>
          <pc:docMk/>
          <pc:sldMk cId="1592655238" sldId="1878"/>
        </pc:sldMkLst>
      </pc:sldChg>
      <pc:sldChg chg="del">
        <pc:chgData name="Yoel Kortick" userId="167978f5-7f40-4909-85d5-d4149554ad4e" providerId="ADAL" clId="{59D19BE2-3FE9-4320-A9EC-C68D674FB3DA}" dt="2022-12-29T08:15:29.650" v="4530" actId="47"/>
        <pc:sldMkLst>
          <pc:docMk/>
          <pc:sldMk cId="3278005386" sldId="1879"/>
        </pc:sldMkLst>
      </pc:sldChg>
      <pc:sldChg chg="del">
        <pc:chgData name="Yoel Kortick" userId="167978f5-7f40-4909-85d5-d4149554ad4e" providerId="ADAL" clId="{59D19BE2-3FE9-4320-A9EC-C68D674FB3DA}" dt="2022-12-29T08:15:29.650" v="4530" actId="47"/>
        <pc:sldMkLst>
          <pc:docMk/>
          <pc:sldMk cId="1797669244" sldId="1880"/>
        </pc:sldMkLst>
      </pc:sldChg>
      <pc:sldChg chg="del">
        <pc:chgData name="Yoel Kortick" userId="167978f5-7f40-4909-85d5-d4149554ad4e" providerId="ADAL" clId="{59D19BE2-3FE9-4320-A9EC-C68D674FB3DA}" dt="2022-12-29T08:15:29.650" v="4530" actId="47"/>
        <pc:sldMkLst>
          <pc:docMk/>
          <pc:sldMk cId="3893143885" sldId="1881"/>
        </pc:sldMkLst>
      </pc:sldChg>
      <pc:sldChg chg="del">
        <pc:chgData name="Yoel Kortick" userId="167978f5-7f40-4909-85d5-d4149554ad4e" providerId="ADAL" clId="{59D19BE2-3FE9-4320-A9EC-C68D674FB3DA}" dt="2022-12-29T08:15:29.650" v="4530" actId="47"/>
        <pc:sldMkLst>
          <pc:docMk/>
          <pc:sldMk cId="775955722" sldId="1882"/>
        </pc:sldMkLst>
      </pc:sldChg>
      <pc:sldChg chg="del">
        <pc:chgData name="Yoel Kortick" userId="167978f5-7f40-4909-85d5-d4149554ad4e" providerId="ADAL" clId="{59D19BE2-3FE9-4320-A9EC-C68D674FB3DA}" dt="2022-12-29T08:15:29.650" v="4530" actId="47"/>
        <pc:sldMkLst>
          <pc:docMk/>
          <pc:sldMk cId="3917547537" sldId="1883"/>
        </pc:sldMkLst>
      </pc:sldChg>
      <pc:sldChg chg="del">
        <pc:chgData name="Yoel Kortick" userId="167978f5-7f40-4909-85d5-d4149554ad4e" providerId="ADAL" clId="{59D19BE2-3FE9-4320-A9EC-C68D674FB3DA}" dt="2022-12-29T08:15:29.650" v="4530" actId="47"/>
        <pc:sldMkLst>
          <pc:docMk/>
          <pc:sldMk cId="1033355121" sldId="1884"/>
        </pc:sldMkLst>
      </pc:sldChg>
      <pc:sldChg chg="del">
        <pc:chgData name="Yoel Kortick" userId="167978f5-7f40-4909-85d5-d4149554ad4e" providerId="ADAL" clId="{59D19BE2-3FE9-4320-A9EC-C68D674FB3DA}" dt="2022-12-29T08:15:29.650" v="4530" actId="47"/>
        <pc:sldMkLst>
          <pc:docMk/>
          <pc:sldMk cId="2577038085" sldId="1885"/>
        </pc:sldMkLst>
      </pc:sldChg>
      <pc:sldChg chg="del">
        <pc:chgData name="Yoel Kortick" userId="167978f5-7f40-4909-85d5-d4149554ad4e" providerId="ADAL" clId="{59D19BE2-3FE9-4320-A9EC-C68D674FB3DA}" dt="2022-12-29T08:15:29.650" v="4530" actId="47"/>
        <pc:sldMkLst>
          <pc:docMk/>
          <pc:sldMk cId="888117722" sldId="1886"/>
        </pc:sldMkLst>
      </pc:sldChg>
      <pc:sldChg chg="del">
        <pc:chgData name="Yoel Kortick" userId="167978f5-7f40-4909-85d5-d4149554ad4e" providerId="ADAL" clId="{59D19BE2-3FE9-4320-A9EC-C68D674FB3DA}" dt="2022-12-29T08:15:29.650" v="4530" actId="47"/>
        <pc:sldMkLst>
          <pc:docMk/>
          <pc:sldMk cId="1615492778" sldId="1887"/>
        </pc:sldMkLst>
      </pc:sldChg>
      <pc:sldChg chg="del">
        <pc:chgData name="Yoel Kortick" userId="167978f5-7f40-4909-85d5-d4149554ad4e" providerId="ADAL" clId="{59D19BE2-3FE9-4320-A9EC-C68D674FB3DA}" dt="2022-12-29T08:15:29.650" v="4530" actId="47"/>
        <pc:sldMkLst>
          <pc:docMk/>
          <pc:sldMk cId="3413828724" sldId="1888"/>
        </pc:sldMkLst>
      </pc:sldChg>
      <pc:sldChg chg="del">
        <pc:chgData name="Yoel Kortick" userId="167978f5-7f40-4909-85d5-d4149554ad4e" providerId="ADAL" clId="{59D19BE2-3FE9-4320-A9EC-C68D674FB3DA}" dt="2022-12-29T08:15:29.650" v="4530" actId="47"/>
        <pc:sldMkLst>
          <pc:docMk/>
          <pc:sldMk cId="3621854301" sldId="1889"/>
        </pc:sldMkLst>
      </pc:sldChg>
      <pc:sldChg chg="del">
        <pc:chgData name="Yoel Kortick" userId="167978f5-7f40-4909-85d5-d4149554ad4e" providerId="ADAL" clId="{59D19BE2-3FE9-4320-A9EC-C68D674FB3DA}" dt="2022-12-29T08:15:29.650" v="4530" actId="47"/>
        <pc:sldMkLst>
          <pc:docMk/>
          <pc:sldMk cId="2276634384" sldId="1890"/>
        </pc:sldMkLst>
      </pc:sldChg>
      <pc:sldChg chg="del">
        <pc:chgData name="Yoel Kortick" userId="167978f5-7f40-4909-85d5-d4149554ad4e" providerId="ADAL" clId="{59D19BE2-3FE9-4320-A9EC-C68D674FB3DA}" dt="2022-12-29T08:15:29.650" v="4530" actId="47"/>
        <pc:sldMkLst>
          <pc:docMk/>
          <pc:sldMk cId="3745953350" sldId="1891"/>
        </pc:sldMkLst>
      </pc:sldChg>
      <pc:sldChg chg="del">
        <pc:chgData name="Yoel Kortick" userId="167978f5-7f40-4909-85d5-d4149554ad4e" providerId="ADAL" clId="{59D19BE2-3FE9-4320-A9EC-C68D674FB3DA}" dt="2022-12-29T08:15:29.650" v="4530" actId="47"/>
        <pc:sldMkLst>
          <pc:docMk/>
          <pc:sldMk cId="3792445339" sldId="1892"/>
        </pc:sldMkLst>
      </pc:sldChg>
      <pc:sldChg chg="del">
        <pc:chgData name="Yoel Kortick" userId="167978f5-7f40-4909-85d5-d4149554ad4e" providerId="ADAL" clId="{59D19BE2-3FE9-4320-A9EC-C68D674FB3DA}" dt="2022-12-29T08:15:29.650" v="4530" actId="47"/>
        <pc:sldMkLst>
          <pc:docMk/>
          <pc:sldMk cId="2461478631" sldId="1893"/>
        </pc:sldMkLst>
      </pc:sldChg>
      <pc:sldChg chg="del">
        <pc:chgData name="Yoel Kortick" userId="167978f5-7f40-4909-85d5-d4149554ad4e" providerId="ADAL" clId="{59D19BE2-3FE9-4320-A9EC-C68D674FB3DA}" dt="2022-12-29T08:15:29.650" v="4530" actId="47"/>
        <pc:sldMkLst>
          <pc:docMk/>
          <pc:sldMk cId="951977031" sldId="1894"/>
        </pc:sldMkLst>
      </pc:sldChg>
      <pc:sldChg chg="del">
        <pc:chgData name="Yoel Kortick" userId="167978f5-7f40-4909-85d5-d4149554ad4e" providerId="ADAL" clId="{59D19BE2-3FE9-4320-A9EC-C68D674FB3DA}" dt="2022-12-29T08:15:29.650" v="4530" actId="47"/>
        <pc:sldMkLst>
          <pc:docMk/>
          <pc:sldMk cId="3063189414" sldId="1895"/>
        </pc:sldMkLst>
      </pc:sldChg>
      <pc:sldChg chg="del">
        <pc:chgData name="Yoel Kortick" userId="167978f5-7f40-4909-85d5-d4149554ad4e" providerId="ADAL" clId="{59D19BE2-3FE9-4320-A9EC-C68D674FB3DA}" dt="2022-12-29T08:15:29.650" v="4530" actId="47"/>
        <pc:sldMkLst>
          <pc:docMk/>
          <pc:sldMk cId="2623620379" sldId="1896"/>
        </pc:sldMkLst>
      </pc:sldChg>
      <pc:sldChg chg="del">
        <pc:chgData name="Yoel Kortick" userId="167978f5-7f40-4909-85d5-d4149554ad4e" providerId="ADAL" clId="{59D19BE2-3FE9-4320-A9EC-C68D674FB3DA}" dt="2022-12-29T08:15:29.650" v="4530" actId="47"/>
        <pc:sldMkLst>
          <pc:docMk/>
          <pc:sldMk cId="1166479224" sldId="1897"/>
        </pc:sldMkLst>
      </pc:sldChg>
      <pc:sldChg chg="addSp delSp modSp mod">
        <pc:chgData name="Yoel Kortick" userId="167978f5-7f40-4909-85d5-d4149554ad4e" providerId="ADAL" clId="{59D19BE2-3FE9-4320-A9EC-C68D674FB3DA}" dt="2022-12-30T10:34:24.397" v="4536"/>
        <pc:sldMkLst>
          <pc:docMk/>
          <pc:sldMk cId="2255328081" sldId="1898"/>
        </pc:sldMkLst>
        <pc:spChg chg="mod">
          <ac:chgData name="Yoel Kortick" userId="167978f5-7f40-4909-85d5-d4149554ad4e" providerId="ADAL" clId="{59D19BE2-3FE9-4320-A9EC-C68D674FB3DA}" dt="2022-12-28T07:05:05.423" v="1611"/>
          <ac:spMkLst>
            <pc:docMk/>
            <pc:sldMk cId="2255328081" sldId="1898"/>
            <ac:spMk id="3" creationId="{4FC18B40-6547-41EC-8A0E-1C8F40E0A42F}"/>
          </ac:spMkLst>
        </pc:spChg>
        <pc:spChg chg="mod">
          <ac:chgData name="Yoel Kortick" userId="167978f5-7f40-4909-85d5-d4149554ad4e" providerId="ADAL" clId="{59D19BE2-3FE9-4320-A9EC-C68D674FB3DA}" dt="2022-12-30T10:34:24.397" v="4536"/>
          <ac:spMkLst>
            <pc:docMk/>
            <pc:sldMk cId="2255328081" sldId="1898"/>
            <ac:spMk id="4" creationId="{2490F34D-A7E2-4EA9-8B1A-78371A1F1CD1}"/>
          </ac:spMkLst>
        </pc:spChg>
        <pc:spChg chg="mod">
          <ac:chgData name="Yoel Kortick" userId="167978f5-7f40-4909-85d5-d4149554ad4e" providerId="ADAL" clId="{59D19BE2-3FE9-4320-A9EC-C68D674FB3DA}" dt="2022-12-22T06:21:18.535" v="319" actId="14100"/>
          <ac:spMkLst>
            <pc:docMk/>
            <pc:sldMk cId="2255328081" sldId="1898"/>
            <ac:spMk id="6" creationId="{EA1445E2-8899-0F53-2F22-08B68CFC0CE9}"/>
          </ac:spMkLst>
        </pc:spChg>
        <pc:spChg chg="add mod">
          <ac:chgData name="Yoel Kortick" userId="167978f5-7f40-4909-85d5-d4149554ad4e" providerId="ADAL" clId="{59D19BE2-3FE9-4320-A9EC-C68D674FB3DA}" dt="2022-12-22T06:21:30.451" v="332" actId="1035"/>
          <ac:spMkLst>
            <pc:docMk/>
            <pc:sldMk cId="2255328081" sldId="1898"/>
            <ac:spMk id="9" creationId="{A36000F0-38EF-F751-E2E1-2F214689CF8F}"/>
          </ac:spMkLst>
        </pc:spChg>
        <pc:picChg chg="add mod ord">
          <ac:chgData name="Yoel Kortick" userId="167978f5-7f40-4909-85d5-d4149554ad4e" providerId="ADAL" clId="{59D19BE2-3FE9-4320-A9EC-C68D674FB3DA}" dt="2022-12-22T06:21:33.650" v="333" actId="208"/>
          <ac:picMkLst>
            <pc:docMk/>
            <pc:sldMk cId="2255328081" sldId="1898"/>
            <ac:picMk id="5" creationId="{92763B14-54EE-8E61-D803-3B25F4416C67}"/>
          </ac:picMkLst>
        </pc:picChg>
        <pc:picChg chg="del">
          <ac:chgData name="Yoel Kortick" userId="167978f5-7f40-4909-85d5-d4149554ad4e" providerId="ADAL" clId="{59D19BE2-3FE9-4320-A9EC-C68D674FB3DA}" dt="2022-12-22T06:20:56.127" v="305" actId="478"/>
          <ac:picMkLst>
            <pc:docMk/>
            <pc:sldMk cId="2255328081" sldId="1898"/>
            <ac:picMk id="7" creationId="{B234BE31-ABEE-C729-4683-AD9E6AE61CDF}"/>
          </ac:picMkLst>
        </pc:picChg>
        <pc:cxnChg chg="del">
          <ac:chgData name="Yoel Kortick" userId="167978f5-7f40-4909-85d5-d4149554ad4e" providerId="ADAL" clId="{59D19BE2-3FE9-4320-A9EC-C68D674FB3DA}" dt="2022-12-22T06:20:58.547" v="306" actId="478"/>
          <ac:cxnSpMkLst>
            <pc:docMk/>
            <pc:sldMk cId="2255328081" sldId="1898"/>
            <ac:cxnSpMk id="8" creationId="{7D157EAF-6121-7F9E-0B62-C517B5383318}"/>
          </ac:cxnSpMkLst>
        </pc:cxnChg>
      </pc:sldChg>
      <pc:sldChg chg="modSp del">
        <pc:chgData name="Yoel Kortick" userId="167978f5-7f40-4909-85d5-d4149554ad4e" providerId="ADAL" clId="{59D19BE2-3FE9-4320-A9EC-C68D674FB3DA}" dt="2022-12-25T08:10:05.869" v="729" actId="47"/>
        <pc:sldMkLst>
          <pc:docMk/>
          <pc:sldMk cId="2874222621" sldId="1899"/>
        </pc:sldMkLst>
        <pc:spChg chg="mod">
          <ac:chgData name="Yoel Kortick" userId="167978f5-7f40-4909-85d5-d4149554ad4e" providerId="ADAL" clId="{59D19BE2-3FE9-4320-A9EC-C68D674FB3DA}" dt="2022-12-22T05:38:55.681" v="91"/>
          <ac:spMkLst>
            <pc:docMk/>
            <pc:sldMk cId="2874222621" sldId="1899"/>
            <ac:spMk id="3" creationId="{4FC18B40-6547-41EC-8A0E-1C8F40E0A42F}"/>
          </ac:spMkLst>
        </pc:spChg>
      </pc:sldChg>
      <pc:sldChg chg="addSp modSp mod">
        <pc:chgData name="Yoel Kortick" userId="167978f5-7f40-4909-85d5-d4149554ad4e" providerId="ADAL" clId="{59D19BE2-3FE9-4320-A9EC-C68D674FB3DA}" dt="2022-12-29T05:29:32.332" v="3649" actId="20577"/>
        <pc:sldMkLst>
          <pc:docMk/>
          <pc:sldMk cId="1327706362" sldId="1900"/>
        </pc:sldMkLst>
        <pc:spChg chg="mod">
          <ac:chgData name="Yoel Kortick" userId="167978f5-7f40-4909-85d5-d4149554ad4e" providerId="ADAL" clId="{59D19BE2-3FE9-4320-A9EC-C68D674FB3DA}" dt="2022-12-28T08:09:32.543" v="2483" actId="255"/>
          <ac:spMkLst>
            <pc:docMk/>
            <pc:sldMk cId="1327706362" sldId="1900"/>
            <ac:spMk id="3" creationId="{4FC18B40-6547-41EC-8A0E-1C8F40E0A42F}"/>
          </ac:spMkLst>
        </pc:spChg>
        <pc:spChg chg="mod">
          <ac:chgData name="Yoel Kortick" userId="167978f5-7f40-4909-85d5-d4149554ad4e" providerId="ADAL" clId="{59D19BE2-3FE9-4320-A9EC-C68D674FB3DA}" dt="2022-12-29T05:29:32.332" v="3649" actId="20577"/>
          <ac:spMkLst>
            <pc:docMk/>
            <pc:sldMk cId="1327706362" sldId="1900"/>
            <ac:spMk id="4" creationId="{2490F34D-A7E2-4EA9-8B1A-78371A1F1CD1}"/>
          </ac:spMkLst>
        </pc:spChg>
        <pc:spChg chg="add mod">
          <ac:chgData name="Yoel Kortick" userId="167978f5-7f40-4909-85d5-d4149554ad4e" providerId="ADAL" clId="{59D19BE2-3FE9-4320-A9EC-C68D674FB3DA}" dt="2022-12-28T08:21:26.679" v="2621" actId="14100"/>
          <ac:spMkLst>
            <pc:docMk/>
            <pc:sldMk cId="1327706362" sldId="1900"/>
            <ac:spMk id="5" creationId="{81E34DE1-34F7-6C74-C860-9899C6258CF4}"/>
          </ac:spMkLst>
        </pc:spChg>
        <pc:spChg chg="add mod">
          <ac:chgData name="Yoel Kortick" userId="167978f5-7f40-4909-85d5-d4149554ad4e" providerId="ADAL" clId="{59D19BE2-3FE9-4320-A9EC-C68D674FB3DA}" dt="2022-12-28T08:22:44.582" v="2660" actId="1036"/>
          <ac:spMkLst>
            <pc:docMk/>
            <pc:sldMk cId="1327706362" sldId="1900"/>
            <ac:spMk id="6" creationId="{D048BDBC-A483-3B1F-6CE1-0936CE6B35DB}"/>
          </ac:spMkLst>
        </pc:spChg>
        <pc:spChg chg="add mod">
          <ac:chgData name="Yoel Kortick" userId="167978f5-7f40-4909-85d5-d4149554ad4e" providerId="ADAL" clId="{59D19BE2-3FE9-4320-A9EC-C68D674FB3DA}" dt="2022-12-28T08:22:34.847" v="2656" actId="207"/>
          <ac:spMkLst>
            <pc:docMk/>
            <pc:sldMk cId="1327706362" sldId="1900"/>
            <ac:spMk id="7" creationId="{C98D9300-47FA-9B07-F5CC-E12B1AE7FC74}"/>
          </ac:spMkLst>
        </pc:spChg>
        <pc:spChg chg="add mod">
          <ac:chgData name="Yoel Kortick" userId="167978f5-7f40-4909-85d5-d4149554ad4e" providerId="ADAL" clId="{59D19BE2-3FE9-4320-A9EC-C68D674FB3DA}" dt="2022-12-28T08:22:21.246" v="2655" actId="207"/>
          <ac:spMkLst>
            <pc:docMk/>
            <pc:sldMk cId="1327706362" sldId="1900"/>
            <ac:spMk id="8" creationId="{44C15DBF-4AD2-E7D0-4F35-68F76E058AB5}"/>
          </ac:spMkLst>
        </pc:spChg>
        <pc:spChg chg="add mod">
          <ac:chgData name="Yoel Kortick" userId="167978f5-7f40-4909-85d5-d4149554ad4e" providerId="ADAL" clId="{59D19BE2-3FE9-4320-A9EC-C68D674FB3DA}" dt="2022-12-28T08:23:30.343" v="2722" actId="14100"/>
          <ac:spMkLst>
            <pc:docMk/>
            <pc:sldMk cId="1327706362" sldId="1900"/>
            <ac:spMk id="9" creationId="{EBE3642C-E97A-3B89-4A64-9CBC9F429911}"/>
          </ac:spMkLst>
        </pc:spChg>
        <pc:picChg chg="add mod">
          <ac:chgData name="Yoel Kortick" userId="167978f5-7f40-4909-85d5-d4149554ad4e" providerId="ADAL" clId="{59D19BE2-3FE9-4320-A9EC-C68D674FB3DA}" dt="2022-12-28T08:21:15.202" v="2597" actId="1035"/>
          <ac:picMkLst>
            <pc:docMk/>
            <pc:sldMk cId="1327706362" sldId="1900"/>
            <ac:picMk id="2" creationId="{8800178E-89AB-33BE-2A36-62C0CF117C06}"/>
          </ac:picMkLst>
        </pc:picChg>
        <pc:cxnChg chg="add">
          <ac:chgData name="Yoel Kortick" userId="167978f5-7f40-4909-85d5-d4149554ad4e" providerId="ADAL" clId="{59D19BE2-3FE9-4320-A9EC-C68D674FB3DA}" dt="2022-12-28T08:23:39.096" v="2723" actId="11529"/>
          <ac:cxnSpMkLst>
            <pc:docMk/>
            <pc:sldMk cId="1327706362" sldId="1900"/>
            <ac:cxnSpMk id="11" creationId="{CD75F420-5796-1697-5C00-A4C2CF420050}"/>
          </ac:cxnSpMkLst>
        </pc:cxnChg>
        <pc:cxnChg chg="add mod">
          <ac:chgData name="Yoel Kortick" userId="167978f5-7f40-4909-85d5-d4149554ad4e" providerId="ADAL" clId="{59D19BE2-3FE9-4320-A9EC-C68D674FB3DA}" dt="2022-12-28T08:23:47.131" v="2725" actId="14100"/>
          <ac:cxnSpMkLst>
            <pc:docMk/>
            <pc:sldMk cId="1327706362" sldId="1900"/>
            <ac:cxnSpMk id="12" creationId="{DE09C262-B9AB-C733-CFDB-9C80A5F04FF5}"/>
          </ac:cxnSpMkLst>
        </pc:cxnChg>
        <pc:cxnChg chg="add mod">
          <ac:chgData name="Yoel Kortick" userId="167978f5-7f40-4909-85d5-d4149554ad4e" providerId="ADAL" clId="{59D19BE2-3FE9-4320-A9EC-C68D674FB3DA}" dt="2022-12-28T08:23:51.903" v="2727" actId="14100"/>
          <ac:cxnSpMkLst>
            <pc:docMk/>
            <pc:sldMk cId="1327706362" sldId="1900"/>
            <ac:cxnSpMk id="14" creationId="{22FE6E6A-7E13-B8B7-37C8-D823D50BDB19}"/>
          </ac:cxnSpMkLst>
        </pc:cxnChg>
        <pc:cxnChg chg="add mod">
          <ac:chgData name="Yoel Kortick" userId="167978f5-7f40-4909-85d5-d4149554ad4e" providerId="ADAL" clId="{59D19BE2-3FE9-4320-A9EC-C68D674FB3DA}" dt="2022-12-28T08:23:57.543" v="2728" actId="571"/>
          <ac:cxnSpMkLst>
            <pc:docMk/>
            <pc:sldMk cId="1327706362" sldId="1900"/>
            <ac:cxnSpMk id="16" creationId="{0FA1A959-30E9-8072-873C-61634D1D36FF}"/>
          </ac:cxnSpMkLst>
        </pc:cxnChg>
      </pc:sldChg>
      <pc:sldChg chg="modSp del mod">
        <pc:chgData name="Yoel Kortick" userId="167978f5-7f40-4909-85d5-d4149554ad4e" providerId="ADAL" clId="{59D19BE2-3FE9-4320-A9EC-C68D674FB3DA}" dt="2022-12-28T08:09:41.129" v="2485" actId="47"/>
        <pc:sldMkLst>
          <pc:docMk/>
          <pc:sldMk cId="3844307932" sldId="1901"/>
        </pc:sldMkLst>
        <pc:spChg chg="mod">
          <ac:chgData name="Yoel Kortick" userId="167978f5-7f40-4909-85d5-d4149554ad4e" providerId="ADAL" clId="{59D19BE2-3FE9-4320-A9EC-C68D674FB3DA}" dt="2022-12-28T08:08:54.062" v="2470" actId="27636"/>
          <ac:spMkLst>
            <pc:docMk/>
            <pc:sldMk cId="3844307932" sldId="1901"/>
            <ac:spMk id="3" creationId="{4FC18B40-6547-41EC-8A0E-1C8F40E0A42F}"/>
          </ac:spMkLst>
        </pc:spChg>
      </pc:sldChg>
      <pc:sldChg chg="modSp del mod">
        <pc:chgData name="Yoel Kortick" userId="167978f5-7f40-4909-85d5-d4149554ad4e" providerId="ADAL" clId="{59D19BE2-3FE9-4320-A9EC-C68D674FB3DA}" dt="2022-12-28T08:09:42.047" v="2486" actId="47"/>
        <pc:sldMkLst>
          <pc:docMk/>
          <pc:sldMk cId="737506964" sldId="1902"/>
        </pc:sldMkLst>
        <pc:spChg chg="mod">
          <ac:chgData name="Yoel Kortick" userId="167978f5-7f40-4909-85d5-d4149554ad4e" providerId="ADAL" clId="{59D19BE2-3FE9-4320-A9EC-C68D674FB3DA}" dt="2022-12-28T08:08:54.069" v="2471" actId="27636"/>
          <ac:spMkLst>
            <pc:docMk/>
            <pc:sldMk cId="737506964" sldId="1902"/>
            <ac:spMk id="3" creationId="{4FC18B40-6547-41EC-8A0E-1C8F40E0A42F}"/>
          </ac:spMkLst>
        </pc:spChg>
      </pc:sldChg>
      <pc:sldChg chg="modSp del mod">
        <pc:chgData name="Yoel Kortick" userId="167978f5-7f40-4909-85d5-d4149554ad4e" providerId="ADAL" clId="{59D19BE2-3FE9-4320-A9EC-C68D674FB3DA}" dt="2022-12-28T08:09:43.081" v="2487" actId="47"/>
        <pc:sldMkLst>
          <pc:docMk/>
          <pc:sldMk cId="4209587696" sldId="1903"/>
        </pc:sldMkLst>
        <pc:spChg chg="mod">
          <ac:chgData name="Yoel Kortick" userId="167978f5-7f40-4909-85d5-d4149554ad4e" providerId="ADAL" clId="{59D19BE2-3FE9-4320-A9EC-C68D674FB3DA}" dt="2022-12-28T08:08:54.076" v="2472" actId="27636"/>
          <ac:spMkLst>
            <pc:docMk/>
            <pc:sldMk cId="4209587696" sldId="1903"/>
            <ac:spMk id="3" creationId="{4FC18B40-6547-41EC-8A0E-1C8F40E0A42F}"/>
          </ac:spMkLst>
        </pc:spChg>
      </pc:sldChg>
      <pc:sldChg chg="modSp del mod">
        <pc:chgData name="Yoel Kortick" userId="167978f5-7f40-4909-85d5-d4149554ad4e" providerId="ADAL" clId="{59D19BE2-3FE9-4320-A9EC-C68D674FB3DA}" dt="2022-12-28T08:09:44.752" v="2488" actId="47"/>
        <pc:sldMkLst>
          <pc:docMk/>
          <pc:sldMk cId="619335897" sldId="1904"/>
        </pc:sldMkLst>
        <pc:spChg chg="mod">
          <ac:chgData name="Yoel Kortick" userId="167978f5-7f40-4909-85d5-d4149554ad4e" providerId="ADAL" clId="{59D19BE2-3FE9-4320-A9EC-C68D674FB3DA}" dt="2022-12-28T08:08:54.082" v="2473" actId="27636"/>
          <ac:spMkLst>
            <pc:docMk/>
            <pc:sldMk cId="619335897" sldId="1904"/>
            <ac:spMk id="3" creationId="{4FC18B40-6547-41EC-8A0E-1C8F40E0A42F}"/>
          </ac:spMkLst>
        </pc:spChg>
      </pc:sldChg>
      <pc:sldChg chg="modSp del mod">
        <pc:chgData name="Yoel Kortick" userId="167978f5-7f40-4909-85d5-d4149554ad4e" providerId="ADAL" clId="{59D19BE2-3FE9-4320-A9EC-C68D674FB3DA}" dt="2022-12-28T08:10:07.249" v="2489" actId="47"/>
        <pc:sldMkLst>
          <pc:docMk/>
          <pc:sldMk cId="1335002111" sldId="1905"/>
        </pc:sldMkLst>
        <pc:spChg chg="mod">
          <ac:chgData name="Yoel Kortick" userId="167978f5-7f40-4909-85d5-d4149554ad4e" providerId="ADAL" clId="{59D19BE2-3FE9-4320-A9EC-C68D674FB3DA}" dt="2022-12-28T08:08:54.092" v="2474" actId="27636"/>
          <ac:spMkLst>
            <pc:docMk/>
            <pc:sldMk cId="1335002111" sldId="1905"/>
            <ac:spMk id="3" creationId="{4FC18B40-6547-41EC-8A0E-1C8F40E0A42F}"/>
          </ac:spMkLst>
        </pc:spChg>
      </pc:sldChg>
      <pc:sldChg chg="addSp delSp modSp mod">
        <pc:chgData name="Yoel Kortick" userId="167978f5-7f40-4909-85d5-d4149554ad4e" providerId="ADAL" clId="{59D19BE2-3FE9-4320-A9EC-C68D674FB3DA}" dt="2022-12-29T06:53:57.887" v="3758" actId="14100"/>
        <pc:sldMkLst>
          <pc:docMk/>
          <pc:sldMk cId="998758155" sldId="1906"/>
        </pc:sldMkLst>
        <pc:spChg chg="mod">
          <ac:chgData name="Yoel Kortick" userId="167978f5-7f40-4909-85d5-d4149554ad4e" providerId="ADAL" clId="{59D19BE2-3FE9-4320-A9EC-C68D674FB3DA}" dt="2022-12-29T06:49:32.023" v="3704"/>
          <ac:spMkLst>
            <pc:docMk/>
            <pc:sldMk cId="998758155" sldId="1906"/>
            <ac:spMk id="3" creationId="{4FC18B40-6547-41EC-8A0E-1C8F40E0A42F}"/>
          </ac:spMkLst>
        </pc:spChg>
        <pc:spChg chg="mod">
          <ac:chgData name="Yoel Kortick" userId="167978f5-7f40-4909-85d5-d4149554ad4e" providerId="ADAL" clId="{59D19BE2-3FE9-4320-A9EC-C68D674FB3DA}" dt="2022-12-29T06:53:33.247" v="3752"/>
          <ac:spMkLst>
            <pc:docMk/>
            <pc:sldMk cId="998758155" sldId="1906"/>
            <ac:spMk id="4" creationId="{2490F34D-A7E2-4EA9-8B1A-78371A1F1CD1}"/>
          </ac:spMkLst>
        </pc:spChg>
        <pc:spChg chg="mod">
          <ac:chgData name="Yoel Kortick" userId="167978f5-7f40-4909-85d5-d4149554ad4e" providerId="ADAL" clId="{59D19BE2-3FE9-4320-A9EC-C68D674FB3DA}" dt="2022-12-29T06:53:57.887" v="3758" actId="14100"/>
          <ac:spMkLst>
            <pc:docMk/>
            <pc:sldMk cId="998758155" sldId="1906"/>
            <ac:spMk id="6" creationId="{B885056C-0C69-7BBA-2F67-5998C10D3185}"/>
          </ac:spMkLst>
        </pc:spChg>
        <pc:spChg chg="del">
          <ac:chgData name="Yoel Kortick" userId="167978f5-7f40-4909-85d5-d4149554ad4e" providerId="ADAL" clId="{59D19BE2-3FE9-4320-A9EC-C68D674FB3DA}" dt="2022-12-29T06:53:29.062" v="3748" actId="478"/>
          <ac:spMkLst>
            <pc:docMk/>
            <pc:sldMk cId="998758155" sldId="1906"/>
            <ac:spMk id="9" creationId="{978E976A-620E-7AB3-1563-DFF6B38C7DBA}"/>
          </ac:spMkLst>
        </pc:spChg>
        <pc:spChg chg="del">
          <ac:chgData name="Yoel Kortick" userId="167978f5-7f40-4909-85d5-d4149554ad4e" providerId="ADAL" clId="{59D19BE2-3FE9-4320-A9EC-C68D674FB3DA}" dt="2022-12-29T06:53:29.949" v="3749" actId="478"/>
          <ac:spMkLst>
            <pc:docMk/>
            <pc:sldMk cId="998758155" sldId="1906"/>
            <ac:spMk id="10" creationId="{8D61724C-389F-14EC-B6A4-737A202CAA9D}"/>
          </ac:spMkLst>
        </pc:spChg>
        <pc:picChg chg="add mod ord">
          <ac:chgData name="Yoel Kortick" userId="167978f5-7f40-4909-85d5-d4149554ad4e" providerId="ADAL" clId="{59D19BE2-3FE9-4320-A9EC-C68D674FB3DA}" dt="2022-12-29T06:53:51.891" v="3756" actId="1038"/>
          <ac:picMkLst>
            <pc:docMk/>
            <pc:sldMk cId="998758155" sldId="1906"/>
            <ac:picMk id="2" creationId="{C257410A-0918-A456-1D14-23AAC3154A2A}"/>
          </ac:picMkLst>
        </pc:picChg>
        <pc:picChg chg="del">
          <ac:chgData name="Yoel Kortick" userId="167978f5-7f40-4909-85d5-d4149554ad4e" providerId="ADAL" clId="{59D19BE2-3FE9-4320-A9EC-C68D674FB3DA}" dt="2022-12-29T06:53:25.255" v="3745" actId="478"/>
          <ac:picMkLst>
            <pc:docMk/>
            <pc:sldMk cId="998758155" sldId="1906"/>
            <ac:picMk id="5" creationId="{8E9EAD4E-B402-C877-0F05-425280EEB3B4}"/>
          </ac:picMkLst>
        </pc:picChg>
        <pc:picChg chg="del">
          <ac:chgData name="Yoel Kortick" userId="167978f5-7f40-4909-85d5-d4149554ad4e" providerId="ADAL" clId="{59D19BE2-3FE9-4320-A9EC-C68D674FB3DA}" dt="2022-12-29T06:53:26.773" v="3747" actId="478"/>
          <ac:picMkLst>
            <pc:docMk/>
            <pc:sldMk cId="998758155" sldId="1906"/>
            <ac:picMk id="8" creationId="{6A6659CD-6D21-8908-548D-83A1DB496601}"/>
          </ac:picMkLst>
        </pc:picChg>
        <pc:picChg chg="del">
          <ac:chgData name="Yoel Kortick" userId="167978f5-7f40-4909-85d5-d4149554ad4e" providerId="ADAL" clId="{59D19BE2-3FE9-4320-A9EC-C68D674FB3DA}" dt="2022-12-29T06:53:26.041" v="3746" actId="478"/>
          <ac:picMkLst>
            <pc:docMk/>
            <pc:sldMk cId="998758155" sldId="1906"/>
            <ac:picMk id="13" creationId="{85606316-94FE-2CCD-2320-FDCEAB1CC8CF}"/>
          </ac:picMkLst>
        </pc:picChg>
      </pc:sldChg>
      <pc:sldChg chg="addSp delSp modSp mod">
        <pc:chgData name="Yoel Kortick" userId="167978f5-7f40-4909-85d5-d4149554ad4e" providerId="ADAL" clId="{59D19BE2-3FE9-4320-A9EC-C68D674FB3DA}" dt="2022-12-30T10:37:41.380" v="4539" actId="20577"/>
        <pc:sldMkLst>
          <pc:docMk/>
          <pc:sldMk cId="1920199953" sldId="1907"/>
        </pc:sldMkLst>
        <pc:spChg chg="mod">
          <ac:chgData name="Yoel Kortick" userId="167978f5-7f40-4909-85d5-d4149554ad4e" providerId="ADAL" clId="{59D19BE2-3FE9-4320-A9EC-C68D674FB3DA}" dt="2022-12-29T06:49:32.023" v="3704"/>
          <ac:spMkLst>
            <pc:docMk/>
            <pc:sldMk cId="1920199953" sldId="1907"/>
            <ac:spMk id="3" creationId="{4FC18B40-6547-41EC-8A0E-1C8F40E0A42F}"/>
          </ac:spMkLst>
        </pc:spChg>
        <pc:spChg chg="mod">
          <ac:chgData name="Yoel Kortick" userId="167978f5-7f40-4909-85d5-d4149554ad4e" providerId="ADAL" clId="{59D19BE2-3FE9-4320-A9EC-C68D674FB3DA}" dt="2022-12-30T10:37:41.380" v="4539" actId="20577"/>
          <ac:spMkLst>
            <pc:docMk/>
            <pc:sldMk cId="1920199953" sldId="1907"/>
            <ac:spMk id="4" creationId="{2490F34D-A7E2-4EA9-8B1A-78371A1F1CD1}"/>
          </ac:spMkLst>
        </pc:spChg>
        <pc:spChg chg="del">
          <ac:chgData name="Yoel Kortick" userId="167978f5-7f40-4909-85d5-d4149554ad4e" providerId="ADAL" clId="{59D19BE2-3FE9-4320-A9EC-C68D674FB3DA}" dt="2022-12-29T07:09:27.222" v="3932" actId="478"/>
          <ac:spMkLst>
            <pc:docMk/>
            <pc:sldMk cId="1920199953" sldId="1907"/>
            <ac:spMk id="6" creationId="{B885056C-0C69-7BBA-2F67-5998C10D3185}"/>
          </ac:spMkLst>
        </pc:spChg>
        <pc:spChg chg="del mod">
          <ac:chgData name="Yoel Kortick" userId="167978f5-7f40-4909-85d5-d4149554ad4e" providerId="ADAL" clId="{59D19BE2-3FE9-4320-A9EC-C68D674FB3DA}" dt="2022-12-29T07:09:29.983" v="3933" actId="478"/>
          <ac:spMkLst>
            <pc:docMk/>
            <pc:sldMk cId="1920199953" sldId="1907"/>
            <ac:spMk id="8" creationId="{9A45C69C-2425-6397-F9FB-49FA8C6B87DA}"/>
          </ac:spMkLst>
        </pc:spChg>
        <pc:spChg chg="del">
          <ac:chgData name="Yoel Kortick" userId="167978f5-7f40-4909-85d5-d4149554ad4e" providerId="ADAL" clId="{59D19BE2-3FE9-4320-A9EC-C68D674FB3DA}" dt="2022-12-29T07:07:19.335" v="3760" actId="478"/>
          <ac:spMkLst>
            <pc:docMk/>
            <pc:sldMk cId="1920199953" sldId="1907"/>
            <ac:spMk id="9" creationId="{D47D7F47-0F15-BDDF-3984-A6291C87EC3D}"/>
          </ac:spMkLst>
        </pc:spChg>
        <pc:spChg chg="del">
          <ac:chgData name="Yoel Kortick" userId="167978f5-7f40-4909-85d5-d4149554ad4e" providerId="ADAL" clId="{59D19BE2-3FE9-4320-A9EC-C68D674FB3DA}" dt="2022-12-29T07:07:21.058" v="3761" actId="478"/>
          <ac:spMkLst>
            <pc:docMk/>
            <pc:sldMk cId="1920199953" sldId="1907"/>
            <ac:spMk id="12" creationId="{3539ABC0-CC24-1A36-E89E-708251636AA0}"/>
          </ac:spMkLst>
        </pc:spChg>
        <pc:picChg chg="add mod">
          <ac:chgData name="Yoel Kortick" userId="167978f5-7f40-4909-85d5-d4149554ad4e" providerId="ADAL" clId="{59D19BE2-3FE9-4320-A9EC-C68D674FB3DA}" dt="2022-12-29T07:10:02.539" v="3947" actId="208"/>
          <ac:picMkLst>
            <pc:docMk/>
            <pc:sldMk cId="1920199953" sldId="1907"/>
            <ac:picMk id="5" creationId="{83333C5E-876A-99BA-A0FB-E471A9FB7761}"/>
          </ac:picMkLst>
        </pc:picChg>
        <pc:picChg chg="del">
          <ac:chgData name="Yoel Kortick" userId="167978f5-7f40-4909-85d5-d4149554ad4e" providerId="ADAL" clId="{59D19BE2-3FE9-4320-A9EC-C68D674FB3DA}" dt="2022-12-29T07:07:15.996" v="3759" actId="478"/>
          <ac:picMkLst>
            <pc:docMk/>
            <pc:sldMk cId="1920199953" sldId="1907"/>
            <ac:picMk id="7" creationId="{ACEF65E5-6D49-A0A9-6C42-412B899D4A2C}"/>
          </ac:picMkLst>
        </pc:picChg>
        <pc:cxnChg chg="del">
          <ac:chgData name="Yoel Kortick" userId="167978f5-7f40-4909-85d5-d4149554ad4e" providerId="ADAL" clId="{59D19BE2-3FE9-4320-A9EC-C68D674FB3DA}" dt="2022-12-29T07:07:22.044" v="3762" actId="478"/>
          <ac:cxnSpMkLst>
            <pc:docMk/>
            <pc:sldMk cId="1920199953" sldId="1907"/>
            <ac:cxnSpMk id="11" creationId="{A60572DF-93D2-608C-DDA0-51D75CC2F505}"/>
          </ac:cxnSpMkLst>
        </pc:cxnChg>
        <pc:cxnChg chg="del">
          <ac:chgData name="Yoel Kortick" userId="167978f5-7f40-4909-85d5-d4149554ad4e" providerId="ADAL" clId="{59D19BE2-3FE9-4320-A9EC-C68D674FB3DA}" dt="2022-12-29T07:07:23.209" v="3763" actId="478"/>
          <ac:cxnSpMkLst>
            <pc:docMk/>
            <pc:sldMk cId="1920199953" sldId="1907"/>
            <ac:cxnSpMk id="13" creationId="{F1ABCEB8-DFF9-1B72-A4EB-8D11B2401588}"/>
          </ac:cxnSpMkLst>
        </pc:cxnChg>
      </pc:sldChg>
      <pc:sldChg chg="addSp delSp modSp mod">
        <pc:chgData name="Yoel Kortick" userId="167978f5-7f40-4909-85d5-d4149554ad4e" providerId="ADAL" clId="{59D19BE2-3FE9-4320-A9EC-C68D674FB3DA}" dt="2022-12-30T10:34:24.397" v="4536"/>
        <pc:sldMkLst>
          <pc:docMk/>
          <pc:sldMk cId="1350345160" sldId="1908"/>
        </pc:sldMkLst>
        <pc:spChg chg="mod">
          <ac:chgData name="Yoel Kortick" userId="167978f5-7f40-4909-85d5-d4149554ad4e" providerId="ADAL" clId="{59D19BE2-3FE9-4320-A9EC-C68D674FB3DA}" dt="2022-12-29T06:49:32.023" v="3704"/>
          <ac:spMkLst>
            <pc:docMk/>
            <pc:sldMk cId="1350345160" sldId="1908"/>
            <ac:spMk id="3" creationId="{4FC18B40-6547-41EC-8A0E-1C8F40E0A42F}"/>
          </ac:spMkLst>
        </pc:spChg>
        <pc:spChg chg="mod">
          <ac:chgData name="Yoel Kortick" userId="167978f5-7f40-4909-85d5-d4149554ad4e" providerId="ADAL" clId="{59D19BE2-3FE9-4320-A9EC-C68D674FB3DA}" dt="2022-12-30T10:34:24.397" v="4536"/>
          <ac:spMkLst>
            <pc:docMk/>
            <pc:sldMk cId="1350345160" sldId="1908"/>
            <ac:spMk id="4" creationId="{2490F34D-A7E2-4EA9-8B1A-78371A1F1CD1}"/>
          </ac:spMkLst>
        </pc:spChg>
        <pc:spChg chg="add mod">
          <ac:chgData name="Yoel Kortick" userId="167978f5-7f40-4909-85d5-d4149554ad4e" providerId="ADAL" clId="{59D19BE2-3FE9-4320-A9EC-C68D674FB3DA}" dt="2022-12-29T07:14:17.763" v="4009"/>
          <ac:spMkLst>
            <pc:docMk/>
            <pc:sldMk cId="1350345160" sldId="1908"/>
            <ac:spMk id="5" creationId="{B8277C9F-74E9-F918-8ACE-93FE633089EE}"/>
          </ac:spMkLst>
        </pc:spChg>
        <pc:spChg chg="add mod">
          <ac:chgData name="Yoel Kortick" userId="167978f5-7f40-4909-85d5-d4149554ad4e" providerId="ADAL" clId="{59D19BE2-3FE9-4320-A9EC-C68D674FB3DA}" dt="2022-12-29T07:14:17.763" v="4009"/>
          <ac:spMkLst>
            <pc:docMk/>
            <pc:sldMk cId="1350345160" sldId="1908"/>
            <ac:spMk id="6" creationId="{86830A9C-9756-47AE-C349-59B7CDA5C70D}"/>
          </ac:spMkLst>
        </pc:spChg>
        <pc:picChg chg="add mod">
          <ac:chgData name="Yoel Kortick" userId="167978f5-7f40-4909-85d5-d4149554ad4e" providerId="ADAL" clId="{59D19BE2-3FE9-4320-A9EC-C68D674FB3DA}" dt="2022-12-29T07:14:17.763" v="4009"/>
          <ac:picMkLst>
            <pc:docMk/>
            <pc:sldMk cId="1350345160" sldId="1908"/>
            <ac:picMk id="2" creationId="{151E26EF-6621-993E-A88A-CA85B99C1B93}"/>
          </ac:picMkLst>
        </pc:picChg>
        <pc:picChg chg="add del">
          <ac:chgData name="Yoel Kortick" userId="167978f5-7f40-4909-85d5-d4149554ad4e" providerId="ADAL" clId="{59D19BE2-3FE9-4320-A9EC-C68D674FB3DA}" dt="2022-12-29T07:15:29.440" v="4011" actId="478"/>
          <ac:picMkLst>
            <pc:docMk/>
            <pc:sldMk cId="1350345160" sldId="1908"/>
            <ac:picMk id="8" creationId="{7A90582B-F1A9-06A8-8225-18602F69AB38}"/>
          </ac:picMkLst>
        </pc:picChg>
      </pc:sldChg>
      <pc:sldChg chg="addSp delSp modSp mod">
        <pc:chgData name="Yoel Kortick" userId="167978f5-7f40-4909-85d5-d4149554ad4e" providerId="ADAL" clId="{59D19BE2-3FE9-4320-A9EC-C68D674FB3DA}" dt="2022-12-30T10:40:01.235" v="4542" actId="14100"/>
        <pc:sldMkLst>
          <pc:docMk/>
          <pc:sldMk cId="862591578" sldId="1909"/>
        </pc:sldMkLst>
        <pc:spChg chg="mod">
          <ac:chgData name="Yoel Kortick" userId="167978f5-7f40-4909-85d5-d4149554ad4e" providerId="ADAL" clId="{59D19BE2-3FE9-4320-A9EC-C68D674FB3DA}" dt="2022-12-29T06:49:32.023" v="3704"/>
          <ac:spMkLst>
            <pc:docMk/>
            <pc:sldMk cId="862591578" sldId="1909"/>
            <ac:spMk id="3" creationId="{4FC18B40-6547-41EC-8A0E-1C8F40E0A42F}"/>
          </ac:spMkLst>
        </pc:spChg>
        <pc:spChg chg="del">
          <ac:chgData name="Yoel Kortick" userId="167978f5-7f40-4909-85d5-d4149554ad4e" providerId="ADAL" clId="{59D19BE2-3FE9-4320-A9EC-C68D674FB3DA}" dt="2022-12-29T07:21:58.082" v="4065" actId="478"/>
          <ac:spMkLst>
            <pc:docMk/>
            <pc:sldMk cId="862591578" sldId="1909"/>
            <ac:spMk id="4" creationId="{2490F34D-A7E2-4EA9-8B1A-78371A1F1CD1}"/>
          </ac:spMkLst>
        </pc:spChg>
        <pc:spChg chg="del">
          <ac:chgData name="Yoel Kortick" userId="167978f5-7f40-4909-85d5-d4149554ad4e" providerId="ADAL" clId="{59D19BE2-3FE9-4320-A9EC-C68D674FB3DA}" dt="2022-12-29T07:21:58.082" v="4065" actId="478"/>
          <ac:spMkLst>
            <pc:docMk/>
            <pc:sldMk cId="862591578" sldId="1909"/>
            <ac:spMk id="6" creationId="{AE5EFF55-7E8A-18E3-90FD-2B7F7FA084BB}"/>
          </ac:spMkLst>
        </pc:spChg>
        <pc:spChg chg="add del mod">
          <ac:chgData name="Yoel Kortick" userId="167978f5-7f40-4909-85d5-d4149554ad4e" providerId="ADAL" clId="{59D19BE2-3FE9-4320-A9EC-C68D674FB3DA}" dt="2022-12-29T07:22:02.269" v="4066" actId="478"/>
          <ac:spMkLst>
            <pc:docMk/>
            <pc:sldMk cId="862591578" sldId="1909"/>
            <ac:spMk id="8" creationId="{C9DBE601-0078-4F17-5F88-C2D19D23A192}"/>
          </ac:spMkLst>
        </pc:spChg>
        <pc:spChg chg="del mod">
          <ac:chgData name="Yoel Kortick" userId="167978f5-7f40-4909-85d5-d4149554ad4e" providerId="ADAL" clId="{59D19BE2-3FE9-4320-A9EC-C68D674FB3DA}" dt="2022-12-29T07:22:03.943" v="4067" actId="478"/>
          <ac:spMkLst>
            <pc:docMk/>
            <pc:sldMk cId="862591578" sldId="1909"/>
            <ac:spMk id="9" creationId="{CE49466C-73B3-7257-DDA3-9729F9154836}"/>
          </ac:spMkLst>
        </pc:spChg>
        <pc:spChg chg="del">
          <ac:chgData name="Yoel Kortick" userId="167978f5-7f40-4909-85d5-d4149554ad4e" providerId="ADAL" clId="{59D19BE2-3FE9-4320-A9EC-C68D674FB3DA}" dt="2022-12-29T07:21:58.082" v="4065" actId="478"/>
          <ac:spMkLst>
            <pc:docMk/>
            <pc:sldMk cId="862591578" sldId="1909"/>
            <ac:spMk id="10" creationId="{396ADC22-6974-38AC-1FA0-9E769CAA3FE2}"/>
          </ac:spMkLst>
        </pc:spChg>
        <pc:spChg chg="add mod">
          <ac:chgData name="Yoel Kortick" userId="167978f5-7f40-4909-85d5-d4149554ad4e" providerId="ADAL" clId="{59D19BE2-3FE9-4320-A9EC-C68D674FB3DA}" dt="2022-12-29T08:05:16.189" v="4276" actId="255"/>
          <ac:spMkLst>
            <pc:docMk/>
            <pc:sldMk cId="862591578" sldId="1909"/>
            <ac:spMk id="12" creationId="{48A8D2A6-5D9C-DE1F-6312-D9973C89F089}"/>
          </ac:spMkLst>
        </pc:spChg>
        <pc:spChg chg="add mod">
          <ac:chgData name="Yoel Kortick" userId="167978f5-7f40-4909-85d5-d4149554ad4e" providerId="ADAL" clId="{59D19BE2-3FE9-4320-A9EC-C68D674FB3DA}" dt="2022-12-29T08:05:16.189" v="4276" actId="255"/>
          <ac:spMkLst>
            <pc:docMk/>
            <pc:sldMk cId="862591578" sldId="1909"/>
            <ac:spMk id="17" creationId="{D0E03064-4E88-D994-E22D-C0D664A89110}"/>
          </ac:spMkLst>
        </pc:spChg>
        <pc:spChg chg="add mod">
          <ac:chgData name="Yoel Kortick" userId="167978f5-7f40-4909-85d5-d4149554ad4e" providerId="ADAL" clId="{59D19BE2-3FE9-4320-A9EC-C68D674FB3DA}" dt="2022-12-30T10:34:24.397" v="4536"/>
          <ac:spMkLst>
            <pc:docMk/>
            <pc:sldMk cId="862591578" sldId="1909"/>
            <ac:spMk id="25" creationId="{79067FB3-967E-916C-9987-2272CA5DB541}"/>
          </ac:spMkLst>
        </pc:spChg>
        <pc:spChg chg="add mod">
          <ac:chgData name="Yoel Kortick" userId="167978f5-7f40-4909-85d5-d4149554ad4e" providerId="ADAL" clId="{59D19BE2-3FE9-4320-A9EC-C68D674FB3DA}" dt="2022-12-30T10:34:24.397" v="4536"/>
          <ac:spMkLst>
            <pc:docMk/>
            <pc:sldMk cId="862591578" sldId="1909"/>
            <ac:spMk id="28" creationId="{D2875EC3-1F46-C86B-1142-01801819D00F}"/>
          </ac:spMkLst>
        </pc:spChg>
        <pc:picChg chg="del">
          <ac:chgData name="Yoel Kortick" userId="167978f5-7f40-4909-85d5-d4149554ad4e" providerId="ADAL" clId="{59D19BE2-3FE9-4320-A9EC-C68D674FB3DA}" dt="2022-12-29T07:21:58.082" v="4065" actId="478"/>
          <ac:picMkLst>
            <pc:docMk/>
            <pc:sldMk cId="862591578" sldId="1909"/>
            <ac:picMk id="5" creationId="{385938DD-4389-D545-78F0-3027AD79989E}"/>
          </ac:picMkLst>
        </pc:picChg>
        <pc:picChg chg="add del mod ord">
          <ac:chgData name="Yoel Kortick" userId="167978f5-7f40-4909-85d5-d4149554ad4e" providerId="ADAL" clId="{59D19BE2-3FE9-4320-A9EC-C68D674FB3DA}" dt="2022-12-29T08:04:33.944" v="4264" actId="478"/>
          <ac:picMkLst>
            <pc:docMk/>
            <pc:sldMk cId="862591578" sldId="1909"/>
            <ac:picMk id="19" creationId="{9DA98118-31BA-5588-69B4-EA97D2E9E2A9}"/>
          </ac:picMkLst>
        </pc:picChg>
        <pc:picChg chg="add mod ord">
          <ac:chgData name="Yoel Kortick" userId="167978f5-7f40-4909-85d5-d4149554ad4e" providerId="ADAL" clId="{59D19BE2-3FE9-4320-A9EC-C68D674FB3DA}" dt="2022-12-29T08:04:39.718" v="4267" actId="167"/>
          <ac:picMkLst>
            <pc:docMk/>
            <pc:sldMk cId="862591578" sldId="1909"/>
            <ac:picMk id="32" creationId="{145D84B3-AE63-593B-788B-75D02B265805}"/>
          </ac:picMkLst>
        </pc:picChg>
        <pc:cxnChg chg="add mod">
          <ac:chgData name="Yoel Kortick" userId="167978f5-7f40-4909-85d5-d4149554ad4e" providerId="ADAL" clId="{59D19BE2-3FE9-4320-A9EC-C68D674FB3DA}" dt="2022-12-30T10:39:57.506" v="4541" actId="14100"/>
          <ac:cxnSpMkLst>
            <pc:docMk/>
            <pc:sldMk cId="862591578" sldId="1909"/>
            <ac:cxnSpMk id="2" creationId="{9C59E7C3-932D-625A-CF24-C98914F023A7}"/>
          </ac:cxnSpMkLst>
        </pc:cxnChg>
        <pc:cxnChg chg="del mod">
          <ac:chgData name="Yoel Kortick" userId="167978f5-7f40-4909-85d5-d4149554ad4e" providerId="ADAL" clId="{59D19BE2-3FE9-4320-A9EC-C68D674FB3DA}" dt="2022-12-29T07:21:58.082" v="4065" actId="478"/>
          <ac:cxnSpMkLst>
            <pc:docMk/>
            <pc:sldMk cId="862591578" sldId="1909"/>
            <ac:cxnSpMk id="7" creationId="{04D739A5-ABEB-EDA8-545E-6E651F33B7E7}"/>
          </ac:cxnSpMkLst>
        </pc:cxnChg>
        <pc:cxnChg chg="del">
          <ac:chgData name="Yoel Kortick" userId="167978f5-7f40-4909-85d5-d4149554ad4e" providerId="ADAL" clId="{59D19BE2-3FE9-4320-A9EC-C68D674FB3DA}" dt="2022-12-29T07:21:58.082" v="4065" actId="478"/>
          <ac:cxnSpMkLst>
            <pc:docMk/>
            <pc:sldMk cId="862591578" sldId="1909"/>
            <ac:cxnSpMk id="11" creationId="{6994D7CA-4291-6EE4-698A-1C10A187DE75}"/>
          </ac:cxnSpMkLst>
        </pc:cxnChg>
        <pc:cxnChg chg="add mod">
          <ac:chgData name="Yoel Kortick" userId="167978f5-7f40-4909-85d5-d4149554ad4e" providerId="ADAL" clId="{59D19BE2-3FE9-4320-A9EC-C68D674FB3DA}" dt="2022-12-29T08:05:40.312" v="4285" actId="1035"/>
          <ac:cxnSpMkLst>
            <pc:docMk/>
            <pc:sldMk cId="862591578" sldId="1909"/>
            <ac:cxnSpMk id="13" creationId="{9C70869A-EC7E-A0F5-36DD-CF0C7F3CAC91}"/>
          </ac:cxnSpMkLst>
        </pc:cxnChg>
        <pc:cxnChg chg="del">
          <ac:chgData name="Yoel Kortick" userId="167978f5-7f40-4909-85d5-d4149554ad4e" providerId="ADAL" clId="{59D19BE2-3FE9-4320-A9EC-C68D674FB3DA}" dt="2022-12-29T07:21:58.082" v="4065" actId="478"/>
          <ac:cxnSpMkLst>
            <pc:docMk/>
            <pc:sldMk cId="862591578" sldId="1909"/>
            <ac:cxnSpMk id="14" creationId="{A4597218-B9A8-CB25-0DE8-CB925D3F26FD}"/>
          </ac:cxnSpMkLst>
        </pc:cxnChg>
        <pc:cxnChg chg="add mod">
          <ac:chgData name="Yoel Kortick" userId="167978f5-7f40-4909-85d5-d4149554ad4e" providerId="ADAL" clId="{59D19BE2-3FE9-4320-A9EC-C68D674FB3DA}" dt="2022-12-29T08:05:53.603" v="4286" actId="14100"/>
          <ac:cxnSpMkLst>
            <pc:docMk/>
            <pc:sldMk cId="862591578" sldId="1909"/>
            <ac:cxnSpMk id="15" creationId="{557BBFF4-DA78-B1B7-79FC-F5A0553E1AE2}"/>
          </ac:cxnSpMkLst>
        </pc:cxnChg>
        <pc:cxnChg chg="add mod">
          <ac:chgData name="Yoel Kortick" userId="167978f5-7f40-4909-85d5-d4149554ad4e" providerId="ADAL" clId="{59D19BE2-3FE9-4320-A9EC-C68D674FB3DA}" dt="2022-12-29T07:25:42.422" v="4099" actId="14100"/>
          <ac:cxnSpMkLst>
            <pc:docMk/>
            <pc:sldMk cId="862591578" sldId="1909"/>
            <ac:cxnSpMk id="16" creationId="{882DA7EA-E57B-9FB1-094C-5A250F532F2A}"/>
          </ac:cxnSpMkLst>
        </pc:cxnChg>
        <pc:cxnChg chg="add mod">
          <ac:chgData name="Yoel Kortick" userId="167978f5-7f40-4909-85d5-d4149554ad4e" providerId="ADAL" clId="{59D19BE2-3FE9-4320-A9EC-C68D674FB3DA}" dt="2022-12-29T08:05:09.385" v="4275" actId="14100"/>
          <ac:cxnSpMkLst>
            <pc:docMk/>
            <pc:sldMk cId="862591578" sldId="1909"/>
            <ac:cxnSpMk id="26" creationId="{6A5DCF44-C2EF-5FDA-1043-67164E648B90}"/>
          </ac:cxnSpMkLst>
        </pc:cxnChg>
        <pc:cxnChg chg="add mod">
          <ac:chgData name="Yoel Kortick" userId="167978f5-7f40-4909-85d5-d4149554ad4e" providerId="ADAL" clId="{59D19BE2-3FE9-4320-A9EC-C68D674FB3DA}" dt="2022-12-30T10:40:01.235" v="4542" actId="14100"/>
          <ac:cxnSpMkLst>
            <pc:docMk/>
            <pc:sldMk cId="862591578" sldId="1909"/>
            <ac:cxnSpMk id="29" creationId="{F31C6C83-095A-DF1E-783C-5D990E9D379C}"/>
          </ac:cxnSpMkLst>
        </pc:cxnChg>
      </pc:sldChg>
      <pc:sldChg chg="modSp add mod">
        <pc:chgData name="Yoel Kortick" userId="167978f5-7f40-4909-85d5-d4149554ad4e" providerId="ADAL" clId="{59D19BE2-3FE9-4320-A9EC-C68D674FB3DA}" dt="2022-12-30T10:34:24.397" v="4536"/>
        <pc:sldMkLst>
          <pc:docMk/>
          <pc:sldMk cId="3034439576" sldId="1910"/>
        </pc:sldMkLst>
        <pc:spChg chg="mod">
          <ac:chgData name="Yoel Kortick" userId="167978f5-7f40-4909-85d5-d4149554ad4e" providerId="ADAL" clId="{59D19BE2-3FE9-4320-A9EC-C68D674FB3DA}" dt="2022-12-30T10:34:24.397" v="4536"/>
          <ac:spMkLst>
            <pc:docMk/>
            <pc:sldMk cId="3034439576" sldId="1910"/>
            <ac:spMk id="4" creationId="{2490F34D-A7E2-4EA9-8B1A-78371A1F1CD1}"/>
          </ac:spMkLst>
        </pc:spChg>
      </pc:sldChg>
      <pc:sldChg chg="modSp add mod">
        <pc:chgData name="Yoel Kortick" userId="167978f5-7f40-4909-85d5-d4149554ad4e" providerId="ADAL" clId="{59D19BE2-3FE9-4320-A9EC-C68D674FB3DA}" dt="2022-12-30T10:34:24.397" v="4536"/>
        <pc:sldMkLst>
          <pc:docMk/>
          <pc:sldMk cId="2051600660" sldId="1911"/>
        </pc:sldMkLst>
        <pc:spChg chg="mod">
          <ac:chgData name="Yoel Kortick" userId="167978f5-7f40-4909-85d5-d4149554ad4e" providerId="ADAL" clId="{59D19BE2-3FE9-4320-A9EC-C68D674FB3DA}" dt="2022-12-30T10:34:24.397" v="4536"/>
          <ac:spMkLst>
            <pc:docMk/>
            <pc:sldMk cId="2051600660" sldId="1911"/>
            <ac:spMk id="4" creationId="{2490F34D-A7E2-4EA9-8B1A-78371A1F1CD1}"/>
          </ac:spMkLst>
        </pc:spChg>
      </pc:sldChg>
      <pc:sldChg chg="modSp add mod">
        <pc:chgData name="Yoel Kortick" userId="167978f5-7f40-4909-85d5-d4149554ad4e" providerId="ADAL" clId="{59D19BE2-3FE9-4320-A9EC-C68D674FB3DA}" dt="2022-12-30T10:34:24.397" v="4536"/>
        <pc:sldMkLst>
          <pc:docMk/>
          <pc:sldMk cId="1004839043" sldId="1912"/>
        </pc:sldMkLst>
        <pc:spChg chg="mod">
          <ac:chgData name="Yoel Kortick" userId="167978f5-7f40-4909-85d5-d4149554ad4e" providerId="ADAL" clId="{59D19BE2-3FE9-4320-A9EC-C68D674FB3DA}" dt="2022-12-30T10:34:24.397" v="4536"/>
          <ac:spMkLst>
            <pc:docMk/>
            <pc:sldMk cId="1004839043" sldId="1912"/>
            <ac:spMk id="4" creationId="{2490F34D-A7E2-4EA9-8B1A-78371A1F1CD1}"/>
          </ac:spMkLst>
        </pc:spChg>
      </pc:sldChg>
      <pc:sldChg chg="modSp add mod">
        <pc:chgData name="Yoel Kortick" userId="167978f5-7f40-4909-85d5-d4149554ad4e" providerId="ADAL" clId="{59D19BE2-3FE9-4320-A9EC-C68D674FB3DA}" dt="2022-12-22T05:30:37.725" v="46"/>
        <pc:sldMkLst>
          <pc:docMk/>
          <pc:sldMk cId="3694019778" sldId="1913"/>
        </pc:sldMkLst>
        <pc:spChg chg="mod">
          <ac:chgData name="Yoel Kortick" userId="167978f5-7f40-4909-85d5-d4149554ad4e" providerId="ADAL" clId="{59D19BE2-3FE9-4320-A9EC-C68D674FB3DA}" dt="2022-12-22T05:30:37.725" v="46"/>
          <ac:spMkLst>
            <pc:docMk/>
            <pc:sldMk cId="3694019778" sldId="1913"/>
            <ac:spMk id="4" creationId="{2490F34D-A7E2-4EA9-8B1A-78371A1F1CD1}"/>
          </ac:spMkLst>
        </pc:spChg>
      </pc:sldChg>
      <pc:sldChg chg="modSp add mod">
        <pc:chgData name="Yoel Kortick" userId="167978f5-7f40-4909-85d5-d4149554ad4e" providerId="ADAL" clId="{59D19BE2-3FE9-4320-A9EC-C68D674FB3DA}" dt="2022-12-22T05:33:04.183" v="54" actId="20577"/>
        <pc:sldMkLst>
          <pc:docMk/>
          <pc:sldMk cId="2106536106" sldId="1914"/>
        </pc:sldMkLst>
        <pc:spChg chg="mod">
          <ac:chgData name="Yoel Kortick" userId="167978f5-7f40-4909-85d5-d4149554ad4e" providerId="ADAL" clId="{59D19BE2-3FE9-4320-A9EC-C68D674FB3DA}" dt="2022-12-22T05:33:04.183" v="54" actId="20577"/>
          <ac:spMkLst>
            <pc:docMk/>
            <pc:sldMk cId="2106536106" sldId="1914"/>
            <ac:spMk id="4" creationId="{2490F34D-A7E2-4EA9-8B1A-78371A1F1CD1}"/>
          </ac:spMkLst>
        </pc:spChg>
      </pc:sldChg>
      <pc:sldChg chg="addSp delSp modSp add mod">
        <pc:chgData name="Yoel Kortick" userId="167978f5-7f40-4909-85d5-d4149554ad4e" providerId="ADAL" clId="{59D19BE2-3FE9-4320-A9EC-C68D674FB3DA}" dt="2022-12-22T05:36:50.213" v="87" actId="208"/>
        <pc:sldMkLst>
          <pc:docMk/>
          <pc:sldMk cId="168093154" sldId="1915"/>
        </pc:sldMkLst>
        <pc:spChg chg="del mod">
          <ac:chgData name="Yoel Kortick" userId="167978f5-7f40-4909-85d5-d4149554ad4e" providerId="ADAL" clId="{59D19BE2-3FE9-4320-A9EC-C68D674FB3DA}" dt="2022-12-22T05:35:03.169" v="60" actId="478"/>
          <ac:spMkLst>
            <pc:docMk/>
            <pc:sldMk cId="168093154" sldId="1915"/>
            <ac:spMk id="4" creationId="{2490F34D-A7E2-4EA9-8B1A-78371A1F1CD1}"/>
          </ac:spMkLst>
        </pc:spChg>
        <pc:spChg chg="add del mod">
          <ac:chgData name="Yoel Kortick" userId="167978f5-7f40-4909-85d5-d4149554ad4e" providerId="ADAL" clId="{59D19BE2-3FE9-4320-A9EC-C68D674FB3DA}" dt="2022-12-22T05:35:04.725" v="61" actId="478"/>
          <ac:spMkLst>
            <pc:docMk/>
            <pc:sldMk cId="168093154" sldId="1915"/>
            <ac:spMk id="5" creationId="{33701777-5B51-AEEA-FE76-BE39E5193D01}"/>
          </ac:spMkLst>
        </pc:spChg>
        <pc:spChg chg="add mod">
          <ac:chgData name="Yoel Kortick" userId="167978f5-7f40-4909-85d5-d4149554ad4e" providerId="ADAL" clId="{59D19BE2-3FE9-4320-A9EC-C68D674FB3DA}" dt="2022-12-22T05:36:38.095" v="82" actId="14100"/>
          <ac:spMkLst>
            <pc:docMk/>
            <pc:sldMk cId="168093154" sldId="1915"/>
            <ac:spMk id="8" creationId="{889B191A-D583-A155-C355-4A1A8BFB1B93}"/>
          </ac:spMkLst>
        </pc:spChg>
        <pc:spChg chg="add mod">
          <ac:chgData name="Yoel Kortick" userId="167978f5-7f40-4909-85d5-d4149554ad4e" providerId="ADAL" clId="{59D19BE2-3FE9-4320-A9EC-C68D674FB3DA}" dt="2022-12-22T05:35:55.013" v="75" actId="14100"/>
          <ac:spMkLst>
            <pc:docMk/>
            <pc:sldMk cId="168093154" sldId="1915"/>
            <ac:spMk id="9" creationId="{F4012B10-70D0-CF9D-1C7E-C4DD8375DED9}"/>
          </ac:spMkLst>
        </pc:spChg>
        <pc:spChg chg="add mod">
          <ac:chgData name="Yoel Kortick" userId="167978f5-7f40-4909-85d5-d4149554ad4e" providerId="ADAL" clId="{59D19BE2-3FE9-4320-A9EC-C68D674FB3DA}" dt="2022-12-22T05:36:05.592" v="77" actId="14100"/>
          <ac:spMkLst>
            <pc:docMk/>
            <pc:sldMk cId="168093154" sldId="1915"/>
            <ac:spMk id="10" creationId="{68E5B630-5FF5-4796-7A99-24F194F1C7EA}"/>
          </ac:spMkLst>
        </pc:spChg>
        <pc:spChg chg="add mod">
          <ac:chgData name="Yoel Kortick" userId="167978f5-7f40-4909-85d5-d4149554ad4e" providerId="ADAL" clId="{59D19BE2-3FE9-4320-A9EC-C68D674FB3DA}" dt="2022-12-22T05:36:15.378" v="79" actId="14100"/>
          <ac:spMkLst>
            <pc:docMk/>
            <pc:sldMk cId="168093154" sldId="1915"/>
            <ac:spMk id="11" creationId="{C06C993A-F312-65D9-8F73-01C6C00CAEF4}"/>
          </ac:spMkLst>
        </pc:spChg>
        <pc:spChg chg="add mod">
          <ac:chgData name="Yoel Kortick" userId="167978f5-7f40-4909-85d5-d4149554ad4e" providerId="ADAL" clId="{59D19BE2-3FE9-4320-A9EC-C68D674FB3DA}" dt="2022-12-22T05:36:47.473" v="86" actId="14100"/>
          <ac:spMkLst>
            <pc:docMk/>
            <pc:sldMk cId="168093154" sldId="1915"/>
            <ac:spMk id="12" creationId="{86096FEE-179E-C21B-391E-94B79115DA8C}"/>
          </ac:spMkLst>
        </pc:spChg>
        <pc:picChg chg="add mod ord">
          <ac:chgData name="Yoel Kortick" userId="167978f5-7f40-4909-85d5-d4149554ad4e" providerId="ADAL" clId="{59D19BE2-3FE9-4320-A9EC-C68D674FB3DA}" dt="2022-12-22T05:36:50.213" v="87" actId="208"/>
          <ac:picMkLst>
            <pc:docMk/>
            <pc:sldMk cId="168093154" sldId="1915"/>
            <ac:picMk id="7" creationId="{F60117DB-0B69-E812-FF6E-BA123CB21EF9}"/>
          </ac:picMkLst>
        </pc:picChg>
      </pc:sldChg>
      <pc:sldChg chg="modSp add mod">
        <pc:chgData name="Yoel Kortick" userId="167978f5-7f40-4909-85d5-d4149554ad4e" providerId="ADAL" clId="{59D19BE2-3FE9-4320-A9EC-C68D674FB3DA}" dt="2022-12-30T10:34:24.397" v="4536"/>
        <pc:sldMkLst>
          <pc:docMk/>
          <pc:sldMk cId="2613981174" sldId="1916"/>
        </pc:sldMkLst>
        <pc:spChg chg="mod">
          <ac:chgData name="Yoel Kortick" userId="167978f5-7f40-4909-85d5-d4149554ad4e" providerId="ADAL" clId="{59D19BE2-3FE9-4320-A9EC-C68D674FB3DA}" dt="2022-12-30T10:34:24.397" v="4536"/>
          <ac:spMkLst>
            <pc:docMk/>
            <pc:sldMk cId="2613981174" sldId="1916"/>
            <ac:spMk id="4" creationId="{2490F34D-A7E2-4EA9-8B1A-78371A1F1CD1}"/>
          </ac:spMkLst>
        </pc:spChg>
      </pc:sldChg>
      <pc:sldChg chg="addSp modSp add mod">
        <pc:chgData name="Yoel Kortick" userId="167978f5-7f40-4909-85d5-d4149554ad4e" providerId="ADAL" clId="{59D19BE2-3FE9-4320-A9EC-C68D674FB3DA}" dt="2022-12-30T10:34:24.397" v="4536"/>
        <pc:sldMkLst>
          <pc:docMk/>
          <pc:sldMk cId="2370129783" sldId="1917"/>
        </pc:sldMkLst>
        <pc:spChg chg="mod">
          <ac:chgData name="Yoel Kortick" userId="167978f5-7f40-4909-85d5-d4149554ad4e" providerId="ADAL" clId="{59D19BE2-3FE9-4320-A9EC-C68D674FB3DA}" dt="2022-12-28T07:04:52.712" v="1608"/>
          <ac:spMkLst>
            <pc:docMk/>
            <pc:sldMk cId="2370129783" sldId="1917"/>
            <ac:spMk id="3" creationId="{4FC18B40-6547-41EC-8A0E-1C8F40E0A42F}"/>
          </ac:spMkLst>
        </pc:spChg>
        <pc:spChg chg="mod">
          <ac:chgData name="Yoel Kortick" userId="167978f5-7f40-4909-85d5-d4149554ad4e" providerId="ADAL" clId="{59D19BE2-3FE9-4320-A9EC-C68D674FB3DA}" dt="2022-12-30T10:34:24.397" v="4536"/>
          <ac:spMkLst>
            <pc:docMk/>
            <pc:sldMk cId="2370129783" sldId="1917"/>
            <ac:spMk id="4" creationId="{2490F34D-A7E2-4EA9-8B1A-78371A1F1CD1}"/>
          </ac:spMkLst>
        </pc:spChg>
        <pc:spChg chg="add">
          <ac:chgData name="Yoel Kortick" userId="167978f5-7f40-4909-85d5-d4149554ad4e" providerId="ADAL" clId="{59D19BE2-3FE9-4320-A9EC-C68D674FB3DA}" dt="2022-12-22T05:42:08.455" v="165" actId="11529"/>
          <ac:spMkLst>
            <pc:docMk/>
            <pc:sldMk cId="2370129783" sldId="1917"/>
            <ac:spMk id="6" creationId="{664210A6-707B-FF6B-42C6-8D2F518B60E7}"/>
          </ac:spMkLst>
        </pc:spChg>
        <pc:picChg chg="add mod">
          <ac:chgData name="Yoel Kortick" userId="167978f5-7f40-4909-85d5-d4149554ad4e" providerId="ADAL" clId="{59D19BE2-3FE9-4320-A9EC-C68D674FB3DA}" dt="2022-12-22T05:41:59.047" v="164" actId="208"/>
          <ac:picMkLst>
            <pc:docMk/>
            <pc:sldMk cId="2370129783" sldId="1917"/>
            <ac:picMk id="5" creationId="{BD373945-C08B-B7F3-DF99-78623A482427}"/>
          </ac:picMkLst>
        </pc:picChg>
      </pc:sldChg>
      <pc:sldChg chg="delSp modSp add mod">
        <pc:chgData name="Yoel Kortick" userId="167978f5-7f40-4909-85d5-d4149554ad4e" providerId="ADAL" clId="{59D19BE2-3FE9-4320-A9EC-C68D674FB3DA}" dt="2022-12-30T10:34:24.397" v="4536"/>
        <pc:sldMkLst>
          <pc:docMk/>
          <pc:sldMk cId="3828660448" sldId="1918"/>
        </pc:sldMkLst>
        <pc:spChg chg="mod">
          <ac:chgData name="Yoel Kortick" userId="167978f5-7f40-4909-85d5-d4149554ad4e" providerId="ADAL" clId="{59D19BE2-3FE9-4320-A9EC-C68D674FB3DA}" dt="2022-12-28T08:05:31.281" v="2461"/>
          <ac:spMkLst>
            <pc:docMk/>
            <pc:sldMk cId="3828660448" sldId="1918"/>
            <ac:spMk id="3" creationId="{4FC18B40-6547-41EC-8A0E-1C8F40E0A42F}"/>
          </ac:spMkLst>
        </pc:spChg>
        <pc:spChg chg="mod">
          <ac:chgData name="Yoel Kortick" userId="167978f5-7f40-4909-85d5-d4149554ad4e" providerId="ADAL" clId="{59D19BE2-3FE9-4320-A9EC-C68D674FB3DA}" dt="2022-12-30T10:34:24.397" v="4536"/>
          <ac:spMkLst>
            <pc:docMk/>
            <pc:sldMk cId="3828660448" sldId="1918"/>
            <ac:spMk id="4" creationId="{2490F34D-A7E2-4EA9-8B1A-78371A1F1CD1}"/>
          </ac:spMkLst>
        </pc:spChg>
        <pc:spChg chg="del">
          <ac:chgData name="Yoel Kortick" userId="167978f5-7f40-4909-85d5-d4149554ad4e" providerId="ADAL" clId="{59D19BE2-3FE9-4320-A9EC-C68D674FB3DA}" dt="2022-12-25T06:58:02.368" v="336" actId="478"/>
          <ac:spMkLst>
            <pc:docMk/>
            <pc:sldMk cId="3828660448" sldId="1918"/>
            <ac:spMk id="6" creationId="{EA1445E2-8899-0F53-2F22-08B68CFC0CE9}"/>
          </ac:spMkLst>
        </pc:spChg>
        <pc:picChg chg="del">
          <ac:chgData name="Yoel Kortick" userId="167978f5-7f40-4909-85d5-d4149554ad4e" providerId="ADAL" clId="{59D19BE2-3FE9-4320-A9EC-C68D674FB3DA}" dt="2022-12-25T06:57:59.964" v="335" actId="478"/>
          <ac:picMkLst>
            <pc:docMk/>
            <pc:sldMk cId="3828660448" sldId="1918"/>
            <ac:picMk id="5" creationId="{26F395EA-4B13-DBE8-2B50-2BBB67A9F1EE}"/>
          </ac:picMkLst>
        </pc:picChg>
      </pc:sldChg>
      <pc:sldChg chg="addSp delSp modSp add mod">
        <pc:chgData name="Yoel Kortick" userId="167978f5-7f40-4909-85d5-d4149554ad4e" providerId="ADAL" clId="{59D19BE2-3FE9-4320-A9EC-C68D674FB3DA}" dt="2022-12-28T08:05:31.281" v="2461"/>
        <pc:sldMkLst>
          <pc:docMk/>
          <pc:sldMk cId="1461165050" sldId="1919"/>
        </pc:sldMkLst>
        <pc:spChg chg="mod">
          <ac:chgData name="Yoel Kortick" userId="167978f5-7f40-4909-85d5-d4149554ad4e" providerId="ADAL" clId="{59D19BE2-3FE9-4320-A9EC-C68D674FB3DA}" dt="2022-12-28T08:05:31.281" v="2461"/>
          <ac:spMkLst>
            <pc:docMk/>
            <pc:sldMk cId="1461165050" sldId="1919"/>
            <ac:spMk id="3" creationId="{4FC18B40-6547-41EC-8A0E-1C8F40E0A42F}"/>
          </ac:spMkLst>
        </pc:spChg>
        <pc:spChg chg="mod">
          <ac:chgData name="Yoel Kortick" userId="167978f5-7f40-4909-85d5-d4149554ad4e" providerId="ADAL" clId="{59D19BE2-3FE9-4320-A9EC-C68D674FB3DA}" dt="2022-12-25T07:01:58.710" v="344" actId="6549"/>
          <ac:spMkLst>
            <pc:docMk/>
            <pc:sldMk cId="1461165050" sldId="1919"/>
            <ac:spMk id="4" creationId="{2490F34D-A7E2-4EA9-8B1A-78371A1F1CD1}"/>
          </ac:spMkLst>
        </pc:spChg>
        <pc:spChg chg="add mod">
          <ac:chgData name="Yoel Kortick" userId="167978f5-7f40-4909-85d5-d4149554ad4e" providerId="ADAL" clId="{59D19BE2-3FE9-4320-A9EC-C68D674FB3DA}" dt="2022-12-28T07:15:30.382" v="1700" actId="1037"/>
          <ac:spMkLst>
            <pc:docMk/>
            <pc:sldMk cId="1461165050" sldId="1919"/>
            <ac:spMk id="6" creationId="{C1091DE8-92D9-ACD6-E8F6-10EDB619119E}"/>
          </ac:spMkLst>
        </pc:spChg>
        <pc:spChg chg="add mod">
          <ac:chgData name="Yoel Kortick" userId="167978f5-7f40-4909-85d5-d4149554ad4e" providerId="ADAL" clId="{59D19BE2-3FE9-4320-A9EC-C68D674FB3DA}" dt="2022-12-28T07:15:38.861" v="1728" actId="1037"/>
          <ac:spMkLst>
            <pc:docMk/>
            <pc:sldMk cId="1461165050" sldId="1919"/>
            <ac:spMk id="7" creationId="{1012D0E3-AC99-AD67-35B9-694B37671EB9}"/>
          </ac:spMkLst>
        </pc:spChg>
        <pc:spChg chg="add mod">
          <ac:chgData name="Yoel Kortick" userId="167978f5-7f40-4909-85d5-d4149554ad4e" providerId="ADAL" clId="{59D19BE2-3FE9-4320-A9EC-C68D674FB3DA}" dt="2022-12-28T07:15:25.273" v="1696" actId="1037"/>
          <ac:spMkLst>
            <pc:docMk/>
            <pc:sldMk cId="1461165050" sldId="1919"/>
            <ac:spMk id="8" creationId="{6B42F5C9-E8F2-9AA9-2E6A-C06EA814091E}"/>
          </ac:spMkLst>
        </pc:spChg>
        <pc:picChg chg="add del mod ord">
          <ac:chgData name="Yoel Kortick" userId="167978f5-7f40-4909-85d5-d4149554ad4e" providerId="ADAL" clId="{59D19BE2-3FE9-4320-A9EC-C68D674FB3DA}" dt="2022-12-25T08:14:15.411" v="743" actId="478"/>
          <ac:picMkLst>
            <pc:docMk/>
            <pc:sldMk cId="1461165050" sldId="1919"/>
            <ac:picMk id="5" creationId="{27A43809-196A-90BA-E62C-E7722A5D25B2}"/>
          </ac:picMkLst>
        </pc:picChg>
        <pc:picChg chg="add mod ord">
          <ac:chgData name="Yoel Kortick" userId="167978f5-7f40-4909-85d5-d4149554ad4e" providerId="ADAL" clId="{59D19BE2-3FE9-4320-A9EC-C68D674FB3DA}" dt="2022-12-28T07:15:41.538" v="1729" actId="208"/>
          <ac:picMkLst>
            <pc:docMk/>
            <pc:sldMk cId="1461165050" sldId="1919"/>
            <ac:picMk id="5" creationId="{429FD34B-9222-5118-7186-FFAFD6EF26FB}"/>
          </ac:picMkLst>
        </pc:picChg>
        <pc:picChg chg="add del mod ord">
          <ac:chgData name="Yoel Kortick" userId="167978f5-7f40-4909-85d5-d4149554ad4e" providerId="ADAL" clId="{59D19BE2-3FE9-4320-A9EC-C68D674FB3DA}" dt="2022-12-28T07:15:08.582" v="1678" actId="478"/>
          <ac:picMkLst>
            <pc:docMk/>
            <pc:sldMk cId="1461165050" sldId="1919"/>
            <ac:picMk id="10" creationId="{B841A788-E091-D9AE-FA41-09AA2AAA64BF}"/>
          </ac:picMkLst>
        </pc:picChg>
      </pc:sldChg>
      <pc:sldChg chg="modSp add mod">
        <pc:chgData name="Yoel Kortick" userId="167978f5-7f40-4909-85d5-d4149554ad4e" providerId="ADAL" clId="{59D19BE2-3FE9-4320-A9EC-C68D674FB3DA}" dt="2022-12-30T10:34:24.397" v="4536"/>
        <pc:sldMkLst>
          <pc:docMk/>
          <pc:sldMk cId="3511593972" sldId="1920"/>
        </pc:sldMkLst>
        <pc:spChg chg="mod">
          <ac:chgData name="Yoel Kortick" userId="167978f5-7f40-4909-85d5-d4149554ad4e" providerId="ADAL" clId="{59D19BE2-3FE9-4320-A9EC-C68D674FB3DA}" dt="2022-12-28T08:05:31.281" v="2461"/>
          <ac:spMkLst>
            <pc:docMk/>
            <pc:sldMk cId="3511593972" sldId="1920"/>
            <ac:spMk id="3" creationId="{4FC18B40-6547-41EC-8A0E-1C8F40E0A42F}"/>
          </ac:spMkLst>
        </pc:spChg>
        <pc:spChg chg="mod">
          <ac:chgData name="Yoel Kortick" userId="167978f5-7f40-4909-85d5-d4149554ad4e" providerId="ADAL" clId="{59D19BE2-3FE9-4320-A9EC-C68D674FB3DA}" dt="2022-12-30T10:34:24.397" v="4536"/>
          <ac:spMkLst>
            <pc:docMk/>
            <pc:sldMk cId="3511593972" sldId="1920"/>
            <ac:spMk id="4" creationId="{2490F34D-A7E2-4EA9-8B1A-78371A1F1CD1}"/>
          </ac:spMkLst>
        </pc:spChg>
      </pc:sldChg>
      <pc:sldChg chg="addSp delSp modSp add mod">
        <pc:chgData name="Yoel Kortick" userId="167978f5-7f40-4909-85d5-d4149554ad4e" providerId="ADAL" clId="{59D19BE2-3FE9-4320-A9EC-C68D674FB3DA}" dt="2022-12-28T08:05:31.281" v="2461"/>
        <pc:sldMkLst>
          <pc:docMk/>
          <pc:sldMk cId="3705580969" sldId="1921"/>
        </pc:sldMkLst>
        <pc:spChg chg="mod">
          <ac:chgData name="Yoel Kortick" userId="167978f5-7f40-4909-85d5-d4149554ad4e" providerId="ADAL" clId="{59D19BE2-3FE9-4320-A9EC-C68D674FB3DA}" dt="2022-12-28T08:05:31.281" v="2461"/>
          <ac:spMkLst>
            <pc:docMk/>
            <pc:sldMk cId="3705580969" sldId="1921"/>
            <ac:spMk id="3" creationId="{4FC18B40-6547-41EC-8A0E-1C8F40E0A42F}"/>
          </ac:spMkLst>
        </pc:spChg>
        <pc:spChg chg="mod">
          <ac:chgData name="Yoel Kortick" userId="167978f5-7f40-4909-85d5-d4149554ad4e" providerId="ADAL" clId="{59D19BE2-3FE9-4320-A9EC-C68D674FB3DA}" dt="2022-12-25T07:07:14.149" v="413" actId="20577"/>
          <ac:spMkLst>
            <pc:docMk/>
            <pc:sldMk cId="3705580969" sldId="1921"/>
            <ac:spMk id="4" creationId="{2490F34D-A7E2-4EA9-8B1A-78371A1F1CD1}"/>
          </ac:spMkLst>
        </pc:spChg>
        <pc:spChg chg="mod">
          <ac:chgData name="Yoel Kortick" userId="167978f5-7f40-4909-85d5-d4149554ad4e" providerId="ADAL" clId="{59D19BE2-3FE9-4320-A9EC-C68D674FB3DA}" dt="2022-12-28T07:20:50.413" v="1761" actId="1036"/>
          <ac:spMkLst>
            <pc:docMk/>
            <pc:sldMk cId="3705580969" sldId="1921"/>
            <ac:spMk id="6" creationId="{C1091DE8-92D9-ACD6-E8F6-10EDB619119E}"/>
          </ac:spMkLst>
        </pc:spChg>
        <pc:spChg chg="mod">
          <ac:chgData name="Yoel Kortick" userId="167978f5-7f40-4909-85d5-d4149554ad4e" providerId="ADAL" clId="{59D19BE2-3FE9-4320-A9EC-C68D674FB3DA}" dt="2022-12-28T07:20:36.091" v="1744" actId="14100"/>
          <ac:spMkLst>
            <pc:docMk/>
            <pc:sldMk cId="3705580969" sldId="1921"/>
            <ac:spMk id="7" creationId="{1012D0E3-AC99-AD67-35B9-694B37671EB9}"/>
          </ac:spMkLst>
        </pc:spChg>
        <pc:spChg chg="mod">
          <ac:chgData name="Yoel Kortick" userId="167978f5-7f40-4909-85d5-d4149554ad4e" providerId="ADAL" clId="{59D19BE2-3FE9-4320-A9EC-C68D674FB3DA}" dt="2022-12-28T07:20:55.402" v="1770" actId="1037"/>
          <ac:spMkLst>
            <pc:docMk/>
            <pc:sldMk cId="3705580969" sldId="1921"/>
            <ac:spMk id="8" creationId="{6B42F5C9-E8F2-9AA9-2E6A-C06EA814091E}"/>
          </ac:spMkLst>
        </pc:spChg>
        <pc:picChg chg="del">
          <ac:chgData name="Yoel Kortick" userId="167978f5-7f40-4909-85d5-d4149554ad4e" providerId="ADAL" clId="{59D19BE2-3FE9-4320-A9EC-C68D674FB3DA}" dt="2022-12-25T07:07:17.163" v="414" actId="478"/>
          <ac:picMkLst>
            <pc:docMk/>
            <pc:sldMk cId="3705580969" sldId="1921"/>
            <ac:picMk id="5" creationId="{27A43809-196A-90BA-E62C-E7722A5D25B2}"/>
          </ac:picMkLst>
        </pc:picChg>
        <pc:picChg chg="add mod ord">
          <ac:chgData name="Yoel Kortick" userId="167978f5-7f40-4909-85d5-d4149554ad4e" providerId="ADAL" clId="{59D19BE2-3FE9-4320-A9EC-C68D674FB3DA}" dt="2022-12-28T07:20:30.004" v="1742" actId="208"/>
          <ac:picMkLst>
            <pc:docMk/>
            <pc:sldMk cId="3705580969" sldId="1921"/>
            <ac:picMk id="5" creationId="{5CFBD82E-528E-8CAE-4CBC-FAEDE2AD1475}"/>
          </ac:picMkLst>
        </pc:picChg>
        <pc:picChg chg="add del mod ord">
          <ac:chgData name="Yoel Kortick" userId="167978f5-7f40-4909-85d5-d4149554ad4e" providerId="ADAL" clId="{59D19BE2-3FE9-4320-A9EC-C68D674FB3DA}" dt="2022-12-25T08:26:54.870" v="773" actId="478"/>
          <ac:picMkLst>
            <pc:docMk/>
            <pc:sldMk cId="3705580969" sldId="1921"/>
            <ac:picMk id="9" creationId="{26754C8E-20A0-DCA2-FA61-C67FC21FB3CE}"/>
          </ac:picMkLst>
        </pc:picChg>
        <pc:picChg chg="add del mod ord">
          <ac:chgData name="Yoel Kortick" userId="167978f5-7f40-4909-85d5-d4149554ad4e" providerId="ADAL" clId="{59D19BE2-3FE9-4320-A9EC-C68D674FB3DA}" dt="2022-12-28T07:20:16.585" v="1735" actId="478"/>
          <ac:picMkLst>
            <pc:docMk/>
            <pc:sldMk cId="3705580969" sldId="1921"/>
            <ac:picMk id="11" creationId="{E54703D9-F243-DC3C-F1F3-D94E62E97A6E}"/>
          </ac:picMkLst>
        </pc:picChg>
      </pc:sldChg>
      <pc:sldChg chg="addSp delSp modSp add mod">
        <pc:chgData name="Yoel Kortick" userId="167978f5-7f40-4909-85d5-d4149554ad4e" providerId="ADAL" clId="{59D19BE2-3FE9-4320-A9EC-C68D674FB3DA}" dt="2022-12-28T08:06:12.070" v="2464" actId="20577"/>
        <pc:sldMkLst>
          <pc:docMk/>
          <pc:sldMk cId="155175924" sldId="1922"/>
        </pc:sldMkLst>
        <pc:spChg chg="mod">
          <ac:chgData name="Yoel Kortick" userId="167978f5-7f40-4909-85d5-d4149554ad4e" providerId="ADAL" clId="{59D19BE2-3FE9-4320-A9EC-C68D674FB3DA}" dt="2022-12-28T08:06:12.070" v="2464" actId="20577"/>
          <ac:spMkLst>
            <pc:docMk/>
            <pc:sldMk cId="155175924" sldId="1922"/>
            <ac:spMk id="3" creationId="{4FC18B40-6547-41EC-8A0E-1C8F40E0A42F}"/>
          </ac:spMkLst>
        </pc:spChg>
        <pc:spChg chg="del">
          <ac:chgData name="Yoel Kortick" userId="167978f5-7f40-4909-85d5-d4149554ad4e" providerId="ADAL" clId="{59D19BE2-3FE9-4320-A9EC-C68D674FB3DA}" dt="2022-12-25T07:08:22.919" v="446" actId="478"/>
          <ac:spMkLst>
            <pc:docMk/>
            <pc:sldMk cId="155175924" sldId="1922"/>
            <ac:spMk id="4" creationId="{2490F34D-A7E2-4EA9-8B1A-78371A1F1CD1}"/>
          </ac:spMkLst>
        </pc:spChg>
        <pc:spChg chg="add del mod">
          <ac:chgData name="Yoel Kortick" userId="167978f5-7f40-4909-85d5-d4149554ad4e" providerId="ADAL" clId="{59D19BE2-3FE9-4320-A9EC-C68D674FB3DA}" dt="2022-12-25T07:08:23.761" v="447" actId="478"/>
          <ac:spMkLst>
            <pc:docMk/>
            <pc:sldMk cId="155175924" sldId="1922"/>
            <ac:spMk id="5" creationId="{19AE74FB-FBBC-0712-AA1F-A36AA2043E54}"/>
          </ac:spMkLst>
        </pc:spChg>
        <pc:spChg chg="mod">
          <ac:chgData name="Yoel Kortick" userId="167978f5-7f40-4909-85d5-d4149554ad4e" providerId="ADAL" clId="{59D19BE2-3FE9-4320-A9EC-C68D674FB3DA}" dt="2022-12-25T14:07:16.275" v="813" actId="14100"/>
          <ac:spMkLst>
            <pc:docMk/>
            <pc:sldMk cId="155175924" sldId="1922"/>
            <ac:spMk id="6" creationId="{C1091DE8-92D9-ACD6-E8F6-10EDB619119E}"/>
          </ac:spMkLst>
        </pc:spChg>
        <pc:spChg chg="del">
          <ac:chgData name="Yoel Kortick" userId="167978f5-7f40-4909-85d5-d4149554ad4e" providerId="ADAL" clId="{59D19BE2-3FE9-4320-A9EC-C68D674FB3DA}" dt="2022-12-25T07:22:41.764" v="493" actId="478"/>
          <ac:spMkLst>
            <pc:docMk/>
            <pc:sldMk cId="155175924" sldId="1922"/>
            <ac:spMk id="7" creationId="{1012D0E3-AC99-AD67-35B9-694B37671EB9}"/>
          </ac:spMkLst>
        </pc:spChg>
        <pc:spChg chg="mod">
          <ac:chgData name="Yoel Kortick" userId="167978f5-7f40-4909-85d5-d4149554ad4e" providerId="ADAL" clId="{59D19BE2-3FE9-4320-A9EC-C68D674FB3DA}" dt="2022-12-25T07:21:25.957" v="465" actId="14100"/>
          <ac:spMkLst>
            <pc:docMk/>
            <pc:sldMk cId="155175924" sldId="1922"/>
            <ac:spMk id="8" creationId="{6B42F5C9-E8F2-9AA9-2E6A-C06EA814091E}"/>
          </ac:spMkLst>
        </pc:spChg>
        <pc:spChg chg="add mod">
          <ac:chgData name="Yoel Kortick" userId="167978f5-7f40-4909-85d5-d4149554ad4e" providerId="ADAL" clId="{59D19BE2-3FE9-4320-A9EC-C68D674FB3DA}" dt="2022-12-25T07:08:24.494" v="448"/>
          <ac:spMkLst>
            <pc:docMk/>
            <pc:sldMk cId="155175924" sldId="1922"/>
            <ac:spMk id="10" creationId="{19E9D55E-0049-4072-9DC2-48193A586191}"/>
          </ac:spMkLst>
        </pc:spChg>
        <pc:spChg chg="add mod">
          <ac:chgData name="Yoel Kortick" userId="167978f5-7f40-4909-85d5-d4149554ad4e" providerId="ADAL" clId="{59D19BE2-3FE9-4320-A9EC-C68D674FB3DA}" dt="2022-12-28T07:47:40.721" v="1979" actId="20577"/>
          <ac:spMkLst>
            <pc:docMk/>
            <pc:sldMk cId="155175924" sldId="1922"/>
            <ac:spMk id="11" creationId="{15EDB00B-728E-43D2-E85B-B0E486AEA758}"/>
          </ac:spMkLst>
        </pc:spChg>
        <pc:picChg chg="add del mod ord">
          <ac:chgData name="Yoel Kortick" userId="167978f5-7f40-4909-85d5-d4149554ad4e" providerId="ADAL" clId="{59D19BE2-3FE9-4320-A9EC-C68D674FB3DA}" dt="2022-12-28T07:47:03.658" v="1949" actId="478"/>
          <ac:picMkLst>
            <pc:docMk/>
            <pc:sldMk cId="155175924" sldId="1922"/>
            <ac:picMk id="4" creationId="{AD08B326-02CF-EA20-E6D8-F56D64AC47C7}"/>
          </ac:picMkLst>
        </pc:picChg>
        <pc:picChg chg="add mod ord">
          <ac:chgData name="Yoel Kortick" userId="167978f5-7f40-4909-85d5-d4149554ad4e" providerId="ADAL" clId="{59D19BE2-3FE9-4320-A9EC-C68D674FB3DA}" dt="2022-12-28T07:45:36.716" v="1947" actId="1035"/>
          <ac:picMkLst>
            <pc:docMk/>
            <pc:sldMk cId="155175924" sldId="1922"/>
            <ac:picMk id="5" creationId="{310CB071-02A9-2D9C-7CC2-93E3790C0F98}"/>
          </ac:picMkLst>
        </pc:picChg>
        <pc:picChg chg="del">
          <ac:chgData name="Yoel Kortick" userId="167978f5-7f40-4909-85d5-d4149554ad4e" providerId="ADAL" clId="{59D19BE2-3FE9-4320-A9EC-C68D674FB3DA}" dt="2022-12-25T07:08:18.985" v="445" actId="478"/>
          <ac:picMkLst>
            <pc:docMk/>
            <pc:sldMk cId="155175924" sldId="1922"/>
            <ac:picMk id="9" creationId="{26754C8E-20A0-DCA2-FA61-C67FC21FB3CE}"/>
          </ac:picMkLst>
        </pc:picChg>
        <pc:picChg chg="add mod ord">
          <ac:chgData name="Yoel Kortick" userId="167978f5-7f40-4909-85d5-d4149554ad4e" providerId="ADAL" clId="{59D19BE2-3FE9-4320-A9EC-C68D674FB3DA}" dt="2022-12-28T07:47:12.883" v="1977" actId="167"/>
          <ac:picMkLst>
            <pc:docMk/>
            <pc:sldMk cId="155175924" sldId="1922"/>
            <ac:picMk id="9" creationId="{FDCE2B12-C4F3-C84F-271B-419ED440BC1A}"/>
          </ac:picMkLst>
        </pc:picChg>
        <pc:picChg chg="add del mod ord">
          <ac:chgData name="Yoel Kortick" userId="167978f5-7f40-4909-85d5-d4149554ad4e" providerId="ADAL" clId="{59D19BE2-3FE9-4320-A9EC-C68D674FB3DA}" dt="2022-12-28T07:45:25.051" v="1931" actId="478"/>
          <ac:picMkLst>
            <pc:docMk/>
            <pc:sldMk cId="155175924" sldId="1922"/>
            <ac:picMk id="13" creationId="{81239170-73BD-492C-9669-7A4B31E3334E}"/>
          </ac:picMkLst>
        </pc:picChg>
        <pc:picChg chg="add del mod ord">
          <ac:chgData name="Yoel Kortick" userId="167978f5-7f40-4909-85d5-d4149554ad4e" providerId="ADAL" clId="{59D19BE2-3FE9-4320-A9EC-C68D674FB3DA}" dt="2022-12-25T14:06:56.541" v="784" actId="478"/>
          <ac:picMkLst>
            <pc:docMk/>
            <pc:sldMk cId="155175924" sldId="1922"/>
            <ac:picMk id="15" creationId="{41DED658-B58A-23CF-96AC-6252B6B677C5}"/>
          </ac:picMkLst>
        </pc:picChg>
      </pc:sldChg>
      <pc:sldChg chg="addSp delSp modSp add mod">
        <pc:chgData name="Yoel Kortick" userId="167978f5-7f40-4909-85d5-d4149554ad4e" providerId="ADAL" clId="{59D19BE2-3FE9-4320-A9EC-C68D674FB3DA}" dt="2022-12-28T08:06:17.177" v="2465" actId="20577"/>
        <pc:sldMkLst>
          <pc:docMk/>
          <pc:sldMk cId="3426772566" sldId="1923"/>
        </pc:sldMkLst>
        <pc:spChg chg="mod">
          <ac:chgData name="Yoel Kortick" userId="167978f5-7f40-4909-85d5-d4149554ad4e" providerId="ADAL" clId="{59D19BE2-3FE9-4320-A9EC-C68D674FB3DA}" dt="2022-12-28T08:06:17.177" v="2465" actId="20577"/>
          <ac:spMkLst>
            <pc:docMk/>
            <pc:sldMk cId="3426772566" sldId="1923"/>
            <ac:spMk id="3" creationId="{4FC18B40-6547-41EC-8A0E-1C8F40E0A42F}"/>
          </ac:spMkLst>
        </pc:spChg>
        <pc:spChg chg="add del mod">
          <ac:chgData name="Yoel Kortick" userId="167978f5-7f40-4909-85d5-d4149554ad4e" providerId="ADAL" clId="{59D19BE2-3FE9-4320-A9EC-C68D674FB3DA}" dt="2022-12-25T07:23:10.110" v="499" actId="478"/>
          <ac:spMkLst>
            <pc:docMk/>
            <pc:sldMk cId="3426772566" sldId="1923"/>
            <ac:spMk id="4" creationId="{6A170D48-D568-14D5-9522-EC138DA160DF}"/>
          </ac:spMkLst>
        </pc:spChg>
        <pc:spChg chg="del">
          <ac:chgData name="Yoel Kortick" userId="167978f5-7f40-4909-85d5-d4149554ad4e" providerId="ADAL" clId="{59D19BE2-3FE9-4320-A9EC-C68D674FB3DA}" dt="2022-12-25T07:24:33.590" v="510" actId="478"/>
          <ac:spMkLst>
            <pc:docMk/>
            <pc:sldMk cId="3426772566" sldId="1923"/>
            <ac:spMk id="6" creationId="{C1091DE8-92D9-ACD6-E8F6-10EDB619119E}"/>
          </ac:spMkLst>
        </pc:spChg>
        <pc:spChg chg="mod">
          <ac:chgData name="Yoel Kortick" userId="167978f5-7f40-4909-85d5-d4149554ad4e" providerId="ADAL" clId="{59D19BE2-3FE9-4320-A9EC-C68D674FB3DA}" dt="2022-12-28T07:49:25.791" v="2057" actId="1038"/>
          <ac:spMkLst>
            <pc:docMk/>
            <pc:sldMk cId="3426772566" sldId="1923"/>
            <ac:spMk id="8" creationId="{6B42F5C9-E8F2-9AA9-2E6A-C06EA814091E}"/>
          </ac:spMkLst>
        </pc:spChg>
        <pc:spChg chg="add mod">
          <ac:chgData name="Yoel Kortick" userId="167978f5-7f40-4909-85d5-d4149554ad4e" providerId="ADAL" clId="{59D19BE2-3FE9-4320-A9EC-C68D674FB3DA}" dt="2022-12-28T07:49:25.791" v="2057" actId="1038"/>
          <ac:spMkLst>
            <pc:docMk/>
            <pc:sldMk cId="3426772566" sldId="1923"/>
            <ac:spMk id="9" creationId="{E5D1930D-E4B2-23C8-24C8-12953AA1CAA5}"/>
          </ac:spMkLst>
        </pc:spChg>
        <pc:spChg chg="del">
          <ac:chgData name="Yoel Kortick" userId="167978f5-7f40-4909-85d5-d4149554ad4e" providerId="ADAL" clId="{59D19BE2-3FE9-4320-A9EC-C68D674FB3DA}" dt="2022-12-25T07:23:09.145" v="498" actId="478"/>
          <ac:spMkLst>
            <pc:docMk/>
            <pc:sldMk cId="3426772566" sldId="1923"/>
            <ac:spMk id="10" creationId="{19E9D55E-0049-4072-9DC2-48193A586191}"/>
          </ac:spMkLst>
        </pc:spChg>
        <pc:spChg chg="del">
          <ac:chgData name="Yoel Kortick" userId="167978f5-7f40-4909-85d5-d4149554ad4e" providerId="ADAL" clId="{59D19BE2-3FE9-4320-A9EC-C68D674FB3DA}" dt="2022-12-25T07:23:04.406" v="496" actId="478"/>
          <ac:spMkLst>
            <pc:docMk/>
            <pc:sldMk cId="3426772566" sldId="1923"/>
            <ac:spMk id="11" creationId="{15EDB00B-728E-43D2-E85B-B0E486AEA758}"/>
          </ac:spMkLst>
        </pc:spChg>
        <pc:spChg chg="add mod">
          <ac:chgData name="Yoel Kortick" userId="167978f5-7f40-4909-85d5-d4149554ad4e" providerId="ADAL" clId="{59D19BE2-3FE9-4320-A9EC-C68D674FB3DA}" dt="2022-12-28T07:49:17.789" v="2055" actId="20577"/>
          <ac:spMkLst>
            <pc:docMk/>
            <pc:sldMk cId="3426772566" sldId="1923"/>
            <ac:spMk id="12" creationId="{38CF2CC6-6111-5017-AEE1-9BE1D146FCAA}"/>
          </ac:spMkLst>
        </pc:spChg>
        <pc:picChg chg="add mod ord">
          <ac:chgData name="Yoel Kortick" userId="167978f5-7f40-4909-85d5-d4149554ad4e" providerId="ADAL" clId="{59D19BE2-3FE9-4320-A9EC-C68D674FB3DA}" dt="2022-12-25T14:07:48.128" v="856" actId="208"/>
          <ac:picMkLst>
            <pc:docMk/>
            <pc:sldMk cId="3426772566" sldId="1923"/>
            <ac:picMk id="4" creationId="{7B59CDCA-4531-D249-E3F8-A5C784636C32}"/>
          </ac:picMkLst>
        </pc:picChg>
        <pc:picChg chg="add mod ord">
          <ac:chgData name="Yoel Kortick" userId="167978f5-7f40-4909-85d5-d4149554ad4e" providerId="ADAL" clId="{59D19BE2-3FE9-4320-A9EC-C68D674FB3DA}" dt="2022-12-28T07:47:55.953" v="1986" actId="1036"/>
          <ac:picMkLst>
            <pc:docMk/>
            <pc:sldMk cId="3426772566" sldId="1923"/>
            <ac:picMk id="7" creationId="{B91F8108-43F6-D37E-1BA1-FC4EA1E63049}"/>
          </ac:picMkLst>
        </pc:picChg>
        <pc:picChg chg="del">
          <ac:chgData name="Yoel Kortick" userId="167978f5-7f40-4909-85d5-d4149554ad4e" providerId="ADAL" clId="{59D19BE2-3FE9-4320-A9EC-C68D674FB3DA}" dt="2022-12-25T07:23:06.517" v="497" actId="478"/>
          <ac:picMkLst>
            <pc:docMk/>
            <pc:sldMk cId="3426772566" sldId="1923"/>
            <ac:picMk id="13" creationId="{81239170-73BD-492C-9669-7A4B31E3334E}"/>
          </ac:picMkLst>
        </pc:picChg>
        <pc:picChg chg="del">
          <ac:chgData name="Yoel Kortick" userId="167978f5-7f40-4909-85d5-d4149554ad4e" providerId="ADAL" clId="{59D19BE2-3FE9-4320-A9EC-C68D674FB3DA}" dt="2022-12-25T14:07:27.681" v="816" actId="478"/>
          <ac:picMkLst>
            <pc:docMk/>
            <pc:sldMk cId="3426772566" sldId="1923"/>
            <ac:picMk id="15" creationId="{41DED658-B58A-23CF-96AC-6252B6B677C5}"/>
          </ac:picMkLst>
        </pc:picChg>
        <pc:cxnChg chg="add mod">
          <ac:chgData name="Yoel Kortick" userId="167978f5-7f40-4909-85d5-d4149554ad4e" providerId="ADAL" clId="{59D19BE2-3FE9-4320-A9EC-C68D674FB3DA}" dt="2022-12-28T07:49:33.545" v="2059" actId="14100"/>
          <ac:cxnSpMkLst>
            <pc:docMk/>
            <pc:sldMk cId="3426772566" sldId="1923"/>
            <ac:cxnSpMk id="14" creationId="{0CAF4874-75B0-68E5-5CC6-41CDB6FD8402}"/>
          </ac:cxnSpMkLst>
        </pc:cxnChg>
        <pc:cxnChg chg="add mod">
          <ac:chgData name="Yoel Kortick" userId="167978f5-7f40-4909-85d5-d4149554ad4e" providerId="ADAL" clId="{59D19BE2-3FE9-4320-A9EC-C68D674FB3DA}" dt="2022-12-28T07:48:48.664" v="2002" actId="1076"/>
          <ac:cxnSpMkLst>
            <pc:docMk/>
            <pc:sldMk cId="3426772566" sldId="1923"/>
            <ac:cxnSpMk id="16" creationId="{FC4251F0-7F0C-18B2-D9F5-B1BEF0E27EAB}"/>
          </ac:cxnSpMkLst>
        </pc:cxnChg>
        <pc:cxnChg chg="add mod">
          <ac:chgData name="Yoel Kortick" userId="167978f5-7f40-4909-85d5-d4149554ad4e" providerId="ADAL" clId="{59D19BE2-3FE9-4320-A9EC-C68D674FB3DA}" dt="2022-12-28T07:49:46.843" v="2065" actId="14100"/>
          <ac:cxnSpMkLst>
            <pc:docMk/>
            <pc:sldMk cId="3426772566" sldId="1923"/>
            <ac:cxnSpMk id="18" creationId="{51361CC7-84F4-45A4-15E7-A6F90416CE14}"/>
          </ac:cxnSpMkLst>
        </pc:cxnChg>
        <pc:cxnChg chg="add mod">
          <ac:chgData name="Yoel Kortick" userId="167978f5-7f40-4909-85d5-d4149554ad4e" providerId="ADAL" clId="{59D19BE2-3FE9-4320-A9EC-C68D674FB3DA}" dt="2022-12-28T07:49:36.100" v="2060" actId="14100"/>
          <ac:cxnSpMkLst>
            <pc:docMk/>
            <pc:sldMk cId="3426772566" sldId="1923"/>
            <ac:cxnSpMk id="20" creationId="{B2DC506B-99B3-B7DF-72DC-C1E06048A78A}"/>
          </ac:cxnSpMkLst>
        </pc:cxnChg>
      </pc:sldChg>
      <pc:sldChg chg="addSp delSp modSp add mod">
        <pc:chgData name="Yoel Kortick" userId="167978f5-7f40-4909-85d5-d4149554ad4e" providerId="ADAL" clId="{59D19BE2-3FE9-4320-A9EC-C68D674FB3DA}" dt="2022-12-28T08:06:35.104" v="2466"/>
        <pc:sldMkLst>
          <pc:docMk/>
          <pc:sldMk cId="3568988773" sldId="1924"/>
        </pc:sldMkLst>
        <pc:spChg chg="mod">
          <ac:chgData name="Yoel Kortick" userId="167978f5-7f40-4909-85d5-d4149554ad4e" providerId="ADAL" clId="{59D19BE2-3FE9-4320-A9EC-C68D674FB3DA}" dt="2022-12-28T08:06:35.104" v="2466"/>
          <ac:spMkLst>
            <pc:docMk/>
            <pc:sldMk cId="3568988773" sldId="1924"/>
            <ac:spMk id="3" creationId="{4FC18B40-6547-41EC-8A0E-1C8F40E0A42F}"/>
          </ac:spMkLst>
        </pc:spChg>
        <pc:spChg chg="add mod">
          <ac:chgData name="Yoel Kortick" userId="167978f5-7f40-4909-85d5-d4149554ad4e" providerId="ADAL" clId="{59D19BE2-3FE9-4320-A9EC-C68D674FB3DA}" dt="2022-12-28T07:51:35.730" v="2079" actId="1037"/>
          <ac:spMkLst>
            <pc:docMk/>
            <pc:sldMk cId="3568988773" sldId="1924"/>
            <ac:spMk id="5" creationId="{055668B5-FABE-5DA6-6A82-AF896C72BEE6}"/>
          </ac:spMkLst>
        </pc:spChg>
        <pc:spChg chg="del">
          <ac:chgData name="Yoel Kortick" userId="167978f5-7f40-4909-85d5-d4149554ad4e" providerId="ADAL" clId="{59D19BE2-3FE9-4320-A9EC-C68D674FB3DA}" dt="2022-12-25T07:25:48.158" v="519" actId="478"/>
          <ac:spMkLst>
            <pc:docMk/>
            <pc:sldMk cId="3568988773" sldId="1924"/>
            <ac:spMk id="6" creationId="{C1091DE8-92D9-ACD6-E8F6-10EDB619119E}"/>
          </ac:spMkLst>
        </pc:spChg>
        <pc:spChg chg="add mod">
          <ac:chgData name="Yoel Kortick" userId="167978f5-7f40-4909-85d5-d4149554ad4e" providerId="ADAL" clId="{59D19BE2-3FE9-4320-A9EC-C68D674FB3DA}" dt="2022-12-28T07:51:44.182" v="2084" actId="1038"/>
          <ac:spMkLst>
            <pc:docMk/>
            <pc:sldMk cId="3568988773" sldId="1924"/>
            <ac:spMk id="7" creationId="{3EE0595D-3812-9E9A-5E66-62ED88921897}"/>
          </ac:spMkLst>
        </pc:spChg>
        <pc:spChg chg="del">
          <ac:chgData name="Yoel Kortick" userId="167978f5-7f40-4909-85d5-d4149554ad4e" providerId="ADAL" clId="{59D19BE2-3FE9-4320-A9EC-C68D674FB3DA}" dt="2022-12-25T07:25:36.893" v="516" actId="478"/>
          <ac:spMkLst>
            <pc:docMk/>
            <pc:sldMk cId="3568988773" sldId="1924"/>
            <ac:spMk id="8" creationId="{6B42F5C9-E8F2-9AA9-2E6A-C06EA814091E}"/>
          </ac:spMkLst>
        </pc:spChg>
        <pc:spChg chg="mod">
          <ac:chgData name="Yoel Kortick" userId="167978f5-7f40-4909-85d5-d4149554ad4e" providerId="ADAL" clId="{59D19BE2-3FE9-4320-A9EC-C68D674FB3DA}" dt="2022-12-28T07:52:17.536" v="2146" actId="27636"/>
          <ac:spMkLst>
            <pc:docMk/>
            <pc:sldMk cId="3568988773" sldId="1924"/>
            <ac:spMk id="10" creationId="{19E9D55E-0049-4072-9DC2-48193A586191}"/>
          </ac:spMkLst>
        </pc:spChg>
        <pc:spChg chg="del">
          <ac:chgData name="Yoel Kortick" userId="167978f5-7f40-4909-85d5-d4149554ad4e" providerId="ADAL" clId="{59D19BE2-3FE9-4320-A9EC-C68D674FB3DA}" dt="2022-12-25T07:25:42.646" v="517" actId="478"/>
          <ac:spMkLst>
            <pc:docMk/>
            <pc:sldMk cId="3568988773" sldId="1924"/>
            <ac:spMk id="11" creationId="{15EDB00B-728E-43D2-E85B-B0E486AEA758}"/>
          </ac:spMkLst>
        </pc:spChg>
        <pc:picChg chg="add del mod">
          <ac:chgData name="Yoel Kortick" userId="167978f5-7f40-4909-85d5-d4149554ad4e" providerId="ADAL" clId="{59D19BE2-3FE9-4320-A9EC-C68D674FB3DA}" dt="2022-12-25T14:11:34.660" v="858" actId="478"/>
          <ac:picMkLst>
            <pc:docMk/>
            <pc:sldMk cId="3568988773" sldId="1924"/>
            <ac:picMk id="4" creationId="{7C59FE9F-05A8-12B8-C51C-0BF3BD3C6D7F}"/>
          </ac:picMkLst>
        </pc:picChg>
        <pc:picChg chg="add mod ord">
          <ac:chgData name="Yoel Kortick" userId="167978f5-7f40-4909-85d5-d4149554ad4e" providerId="ADAL" clId="{59D19BE2-3FE9-4320-A9EC-C68D674FB3DA}" dt="2022-12-28T07:51:27.578" v="2074" actId="167"/>
          <ac:picMkLst>
            <pc:docMk/>
            <pc:sldMk cId="3568988773" sldId="1924"/>
            <ac:picMk id="4" creationId="{B4344244-9372-5955-CB8E-85A4F6AA2187}"/>
          </ac:picMkLst>
        </pc:picChg>
        <pc:picChg chg="add del mod ord">
          <ac:chgData name="Yoel Kortick" userId="167978f5-7f40-4909-85d5-d4149554ad4e" providerId="ADAL" clId="{59D19BE2-3FE9-4320-A9EC-C68D674FB3DA}" dt="2022-12-28T07:51:06.862" v="2066" actId="478"/>
          <ac:picMkLst>
            <pc:docMk/>
            <pc:sldMk cId="3568988773" sldId="1924"/>
            <ac:picMk id="6" creationId="{688FA3F4-0099-2A5B-80AC-8ACE9D391602}"/>
          </ac:picMkLst>
        </pc:picChg>
        <pc:picChg chg="del">
          <ac:chgData name="Yoel Kortick" userId="167978f5-7f40-4909-85d5-d4149554ad4e" providerId="ADAL" clId="{59D19BE2-3FE9-4320-A9EC-C68D674FB3DA}" dt="2022-12-25T07:25:34.685" v="515" actId="478"/>
          <ac:picMkLst>
            <pc:docMk/>
            <pc:sldMk cId="3568988773" sldId="1924"/>
            <ac:picMk id="13" creationId="{81239170-73BD-492C-9669-7A4B31E3334E}"/>
          </ac:picMkLst>
        </pc:picChg>
        <pc:picChg chg="del">
          <ac:chgData name="Yoel Kortick" userId="167978f5-7f40-4909-85d5-d4149554ad4e" providerId="ADAL" clId="{59D19BE2-3FE9-4320-A9EC-C68D674FB3DA}" dt="2022-12-25T07:25:44.725" v="518" actId="478"/>
          <ac:picMkLst>
            <pc:docMk/>
            <pc:sldMk cId="3568988773" sldId="1924"/>
            <ac:picMk id="15" creationId="{41DED658-B58A-23CF-96AC-6252B6B677C5}"/>
          </ac:picMkLst>
        </pc:picChg>
      </pc:sldChg>
      <pc:sldChg chg="addSp delSp modSp add del mod">
        <pc:chgData name="Yoel Kortick" userId="167978f5-7f40-4909-85d5-d4149554ad4e" providerId="ADAL" clId="{59D19BE2-3FE9-4320-A9EC-C68D674FB3DA}" dt="2022-12-25T14:13:52.563" v="890" actId="47"/>
        <pc:sldMkLst>
          <pc:docMk/>
          <pc:sldMk cId="1198225485" sldId="1925"/>
        </pc:sldMkLst>
        <pc:spChg chg="del">
          <ac:chgData name="Yoel Kortick" userId="167978f5-7f40-4909-85d5-d4149554ad4e" providerId="ADAL" clId="{59D19BE2-3FE9-4320-A9EC-C68D674FB3DA}" dt="2022-12-25T07:39:22.207" v="544" actId="478"/>
          <ac:spMkLst>
            <pc:docMk/>
            <pc:sldMk cId="1198225485" sldId="1925"/>
            <ac:spMk id="5" creationId="{055668B5-FABE-5DA6-6A82-AF896C72BEE6}"/>
          </ac:spMkLst>
        </pc:spChg>
        <pc:spChg chg="mod">
          <ac:chgData name="Yoel Kortick" userId="167978f5-7f40-4909-85d5-d4149554ad4e" providerId="ADAL" clId="{59D19BE2-3FE9-4320-A9EC-C68D674FB3DA}" dt="2022-12-25T07:39:17.209" v="542" actId="1035"/>
          <ac:spMkLst>
            <pc:docMk/>
            <pc:sldMk cId="1198225485" sldId="1925"/>
            <ac:spMk id="7" creationId="{3EE0595D-3812-9E9A-5E66-62ED88921897}"/>
          </ac:spMkLst>
        </pc:spChg>
        <pc:spChg chg="mod">
          <ac:chgData name="Yoel Kortick" userId="167978f5-7f40-4909-85d5-d4149554ad4e" providerId="ADAL" clId="{59D19BE2-3FE9-4320-A9EC-C68D674FB3DA}" dt="2022-12-25T07:38:58.829" v="534"/>
          <ac:spMkLst>
            <pc:docMk/>
            <pc:sldMk cId="1198225485" sldId="1925"/>
            <ac:spMk id="10" creationId="{19E9D55E-0049-4072-9DC2-48193A586191}"/>
          </ac:spMkLst>
        </pc:spChg>
        <pc:picChg chg="del">
          <ac:chgData name="Yoel Kortick" userId="167978f5-7f40-4909-85d5-d4149554ad4e" providerId="ADAL" clId="{59D19BE2-3FE9-4320-A9EC-C68D674FB3DA}" dt="2022-12-25T07:38:46.281" v="532" actId="478"/>
          <ac:picMkLst>
            <pc:docMk/>
            <pc:sldMk cId="1198225485" sldId="1925"/>
            <ac:picMk id="4" creationId="{7C59FE9F-05A8-12B8-C51C-0BF3BD3C6D7F}"/>
          </ac:picMkLst>
        </pc:picChg>
        <pc:picChg chg="add mod ord">
          <ac:chgData name="Yoel Kortick" userId="167978f5-7f40-4909-85d5-d4149554ad4e" providerId="ADAL" clId="{59D19BE2-3FE9-4320-A9EC-C68D674FB3DA}" dt="2022-12-25T07:39:20.140" v="543" actId="167"/>
          <ac:picMkLst>
            <pc:docMk/>
            <pc:sldMk cId="1198225485" sldId="1925"/>
            <ac:picMk id="6" creationId="{3421103D-CA25-13FA-58D7-94FF7AB65C63}"/>
          </ac:picMkLst>
        </pc:picChg>
      </pc:sldChg>
      <pc:sldChg chg="addSp delSp modSp add mod">
        <pc:chgData name="Yoel Kortick" userId="167978f5-7f40-4909-85d5-d4149554ad4e" providerId="ADAL" clId="{59D19BE2-3FE9-4320-A9EC-C68D674FB3DA}" dt="2022-12-28T08:06:35.104" v="2466"/>
        <pc:sldMkLst>
          <pc:docMk/>
          <pc:sldMk cId="1969600818" sldId="1926"/>
        </pc:sldMkLst>
        <pc:spChg chg="mod">
          <ac:chgData name="Yoel Kortick" userId="167978f5-7f40-4909-85d5-d4149554ad4e" providerId="ADAL" clId="{59D19BE2-3FE9-4320-A9EC-C68D674FB3DA}" dt="2022-12-28T08:06:35.104" v="2466"/>
          <ac:spMkLst>
            <pc:docMk/>
            <pc:sldMk cId="1969600818" sldId="1926"/>
            <ac:spMk id="3" creationId="{4FC18B40-6547-41EC-8A0E-1C8F40E0A42F}"/>
          </ac:spMkLst>
        </pc:spChg>
        <pc:spChg chg="add mod">
          <ac:chgData name="Yoel Kortick" userId="167978f5-7f40-4909-85d5-d4149554ad4e" providerId="ADAL" clId="{59D19BE2-3FE9-4320-A9EC-C68D674FB3DA}" dt="2022-12-28T07:53:39.925" v="2170" actId="1035"/>
          <ac:spMkLst>
            <pc:docMk/>
            <pc:sldMk cId="1969600818" sldId="1926"/>
            <ac:spMk id="5" creationId="{3410ABDB-5A71-030F-731B-BCB4BE70839D}"/>
          </ac:spMkLst>
        </pc:spChg>
        <pc:spChg chg="mod">
          <ac:chgData name="Yoel Kortick" userId="167978f5-7f40-4909-85d5-d4149554ad4e" providerId="ADAL" clId="{59D19BE2-3FE9-4320-A9EC-C68D674FB3DA}" dt="2022-12-28T07:53:43.533" v="2173" actId="1036"/>
          <ac:spMkLst>
            <pc:docMk/>
            <pc:sldMk cId="1969600818" sldId="1926"/>
            <ac:spMk id="7" creationId="{3EE0595D-3812-9E9A-5E66-62ED88921897}"/>
          </ac:spMkLst>
        </pc:spChg>
        <pc:spChg chg="mod">
          <ac:chgData name="Yoel Kortick" userId="167978f5-7f40-4909-85d5-d4149554ad4e" providerId="ADAL" clId="{59D19BE2-3FE9-4320-A9EC-C68D674FB3DA}" dt="2022-12-25T07:39:46.703" v="548" actId="20577"/>
          <ac:spMkLst>
            <pc:docMk/>
            <pc:sldMk cId="1969600818" sldId="1926"/>
            <ac:spMk id="10" creationId="{19E9D55E-0049-4072-9DC2-48193A586191}"/>
          </ac:spMkLst>
        </pc:spChg>
        <pc:picChg chg="add del mod ord">
          <ac:chgData name="Yoel Kortick" userId="167978f5-7f40-4909-85d5-d4149554ad4e" providerId="ADAL" clId="{59D19BE2-3FE9-4320-A9EC-C68D674FB3DA}" dt="2022-12-25T14:16:49.583" v="891" actId="478"/>
          <ac:picMkLst>
            <pc:docMk/>
            <pc:sldMk cId="1969600818" sldId="1926"/>
            <ac:picMk id="4" creationId="{1C03AB82-4A48-90FD-7C68-3912EAAAD278}"/>
          </ac:picMkLst>
        </pc:picChg>
        <pc:picChg chg="add mod ord">
          <ac:chgData name="Yoel Kortick" userId="167978f5-7f40-4909-85d5-d4149554ad4e" providerId="ADAL" clId="{59D19BE2-3FE9-4320-A9EC-C68D674FB3DA}" dt="2022-12-28T07:53:46.998" v="2174" actId="208"/>
          <ac:picMkLst>
            <pc:docMk/>
            <pc:sldMk cId="1969600818" sldId="1926"/>
            <ac:picMk id="4" creationId="{5CDFF2EC-1D42-69B9-0F55-594E1F5A8EE1}"/>
          </ac:picMkLst>
        </pc:picChg>
        <pc:picChg chg="del">
          <ac:chgData name="Yoel Kortick" userId="167978f5-7f40-4909-85d5-d4149554ad4e" providerId="ADAL" clId="{59D19BE2-3FE9-4320-A9EC-C68D674FB3DA}" dt="2022-12-25T07:41:46.834" v="556" actId="478"/>
          <ac:picMkLst>
            <pc:docMk/>
            <pc:sldMk cId="1969600818" sldId="1926"/>
            <ac:picMk id="6" creationId="{3421103D-CA25-13FA-58D7-94FF7AB65C63}"/>
          </ac:picMkLst>
        </pc:picChg>
        <pc:picChg chg="add del mod ord">
          <ac:chgData name="Yoel Kortick" userId="167978f5-7f40-4909-85d5-d4149554ad4e" providerId="ADAL" clId="{59D19BE2-3FE9-4320-A9EC-C68D674FB3DA}" dt="2022-12-28T07:53:26.485" v="2147" actId="478"/>
          <ac:picMkLst>
            <pc:docMk/>
            <pc:sldMk cId="1969600818" sldId="1926"/>
            <ac:picMk id="6" creationId="{468DA663-DC45-E059-ADCC-D85CAEB97013}"/>
          </ac:picMkLst>
        </pc:picChg>
      </pc:sldChg>
      <pc:sldChg chg="delSp modSp add mod">
        <pc:chgData name="Yoel Kortick" userId="167978f5-7f40-4909-85d5-d4149554ad4e" providerId="ADAL" clId="{59D19BE2-3FE9-4320-A9EC-C68D674FB3DA}" dt="2022-12-30T10:34:24.397" v="4536"/>
        <pc:sldMkLst>
          <pc:docMk/>
          <pc:sldMk cId="3523717932" sldId="1927"/>
        </pc:sldMkLst>
        <pc:spChg chg="mod">
          <ac:chgData name="Yoel Kortick" userId="167978f5-7f40-4909-85d5-d4149554ad4e" providerId="ADAL" clId="{59D19BE2-3FE9-4320-A9EC-C68D674FB3DA}" dt="2022-12-28T08:06:35.104" v="2466"/>
          <ac:spMkLst>
            <pc:docMk/>
            <pc:sldMk cId="3523717932" sldId="1927"/>
            <ac:spMk id="3" creationId="{4FC18B40-6547-41EC-8A0E-1C8F40E0A42F}"/>
          </ac:spMkLst>
        </pc:spChg>
        <pc:spChg chg="del">
          <ac:chgData name="Yoel Kortick" userId="167978f5-7f40-4909-85d5-d4149554ad4e" providerId="ADAL" clId="{59D19BE2-3FE9-4320-A9EC-C68D674FB3DA}" dt="2022-12-25T07:42:52.378" v="617" actId="478"/>
          <ac:spMkLst>
            <pc:docMk/>
            <pc:sldMk cId="3523717932" sldId="1927"/>
            <ac:spMk id="5" creationId="{3410ABDB-5A71-030F-731B-BCB4BE70839D}"/>
          </ac:spMkLst>
        </pc:spChg>
        <pc:spChg chg="del">
          <ac:chgData name="Yoel Kortick" userId="167978f5-7f40-4909-85d5-d4149554ad4e" providerId="ADAL" clId="{59D19BE2-3FE9-4320-A9EC-C68D674FB3DA}" dt="2022-12-25T07:42:50.507" v="616" actId="478"/>
          <ac:spMkLst>
            <pc:docMk/>
            <pc:sldMk cId="3523717932" sldId="1927"/>
            <ac:spMk id="7" creationId="{3EE0595D-3812-9E9A-5E66-62ED88921897}"/>
          </ac:spMkLst>
        </pc:spChg>
        <pc:spChg chg="mod">
          <ac:chgData name="Yoel Kortick" userId="167978f5-7f40-4909-85d5-d4149554ad4e" providerId="ADAL" clId="{59D19BE2-3FE9-4320-A9EC-C68D674FB3DA}" dt="2022-12-30T10:34:24.397" v="4536"/>
          <ac:spMkLst>
            <pc:docMk/>
            <pc:sldMk cId="3523717932" sldId="1927"/>
            <ac:spMk id="10" creationId="{19E9D55E-0049-4072-9DC2-48193A586191}"/>
          </ac:spMkLst>
        </pc:spChg>
        <pc:picChg chg="del">
          <ac:chgData name="Yoel Kortick" userId="167978f5-7f40-4909-85d5-d4149554ad4e" providerId="ADAL" clId="{59D19BE2-3FE9-4320-A9EC-C68D674FB3DA}" dt="2022-12-25T07:42:44.024" v="613" actId="478"/>
          <ac:picMkLst>
            <pc:docMk/>
            <pc:sldMk cId="3523717932" sldId="1927"/>
            <ac:picMk id="4" creationId="{1C03AB82-4A48-90FD-7C68-3912EAAAD278}"/>
          </ac:picMkLst>
        </pc:picChg>
      </pc:sldChg>
      <pc:sldChg chg="addSp delSp modSp add mod">
        <pc:chgData name="Yoel Kortick" userId="167978f5-7f40-4909-85d5-d4149554ad4e" providerId="ADAL" clId="{59D19BE2-3FE9-4320-A9EC-C68D674FB3DA}" dt="2022-12-29T05:04:48.148" v="2899" actId="208"/>
        <pc:sldMkLst>
          <pc:docMk/>
          <pc:sldMk cId="2947099157" sldId="1928"/>
        </pc:sldMkLst>
        <pc:spChg chg="mod">
          <ac:chgData name="Yoel Kortick" userId="167978f5-7f40-4909-85d5-d4149554ad4e" providerId="ADAL" clId="{59D19BE2-3FE9-4320-A9EC-C68D674FB3DA}" dt="2022-12-28T08:06:35.104" v="2466"/>
          <ac:spMkLst>
            <pc:docMk/>
            <pc:sldMk cId="2947099157" sldId="1928"/>
            <ac:spMk id="3" creationId="{4FC18B40-6547-41EC-8A0E-1C8F40E0A42F}"/>
          </ac:spMkLst>
        </pc:spChg>
        <pc:spChg chg="add mod">
          <ac:chgData name="Yoel Kortick" userId="167978f5-7f40-4909-85d5-d4149554ad4e" providerId="ADAL" clId="{59D19BE2-3FE9-4320-A9EC-C68D674FB3DA}" dt="2022-12-29T05:03:48.911" v="2895" actId="14100"/>
          <ac:spMkLst>
            <pc:docMk/>
            <pc:sldMk cId="2947099157" sldId="1928"/>
            <ac:spMk id="5" creationId="{3B19BD37-456F-BF11-5CC1-AB3D0BC0DA3E}"/>
          </ac:spMkLst>
        </pc:spChg>
        <pc:spChg chg="add mod">
          <ac:chgData name="Yoel Kortick" userId="167978f5-7f40-4909-85d5-d4149554ad4e" providerId="ADAL" clId="{59D19BE2-3FE9-4320-A9EC-C68D674FB3DA}" dt="2022-12-29T05:03:42.234" v="2893" actId="1036"/>
          <ac:spMkLst>
            <pc:docMk/>
            <pc:sldMk cId="2947099157" sldId="1928"/>
            <ac:spMk id="6" creationId="{F01470FB-125A-4D08-9488-BEF0B89BD1BF}"/>
          </ac:spMkLst>
        </pc:spChg>
        <pc:spChg chg="mod">
          <ac:chgData name="Yoel Kortick" userId="167978f5-7f40-4909-85d5-d4149554ad4e" providerId="ADAL" clId="{59D19BE2-3FE9-4320-A9EC-C68D674FB3DA}" dt="2022-12-25T07:46:24.307" v="652"/>
          <ac:spMkLst>
            <pc:docMk/>
            <pc:sldMk cId="2947099157" sldId="1928"/>
            <ac:spMk id="10" creationId="{19E9D55E-0049-4072-9DC2-48193A586191}"/>
          </ac:spMkLst>
        </pc:spChg>
        <pc:picChg chg="add mod ord">
          <ac:chgData name="Yoel Kortick" userId="167978f5-7f40-4909-85d5-d4149554ad4e" providerId="ADAL" clId="{59D19BE2-3FE9-4320-A9EC-C68D674FB3DA}" dt="2022-12-29T05:03:33.886" v="2889" actId="1076"/>
          <ac:picMkLst>
            <pc:docMk/>
            <pc:sldMk cId="2947099157" sldId="1928"/>
            <ac:picMk id="4" creationId="{5D18E483-C473-EB2E-04C9-8CCBAC112BCD}"/>
          </ac:picMkLst>
        </pc:picChg>
        <pc:picChg chg="add del mod">
          <ac:chgData name="Yoel Kortick" userId="167978f5-7f40-4909-85d5-d4149554ad4e" providerId="ADAL" clId="{59D19BE2-3FE9-4320-A9EC-C68D674FB3DA}" dt="2022-12-25T14:20:34.672" v="926" actId="478"/>
          <ac:picMkLst>
            <pc:docMk/>
            <pc:sldMk cId="2947099157" sldId="1928"/>
            <ac:picMk id="4" creationId="{95560E03-DA21-8239-FBEF-340628EED438}"/>
          </ac:picMkLst>
        </pc:picChg>
        <pc:picChg chg="add del mod ord">
          <ac:chgData name="Yoel Kortick" userId="167978f5-7f40-4909-85d5-d4149554ad4e" providerId="ADAL" clId="{59D19BE2-3FE9-4320-A9EC-C68D674FB3DA}" dt="2022-12-29T05:03:19.604" v="2883" actId="478"/>
          <ac:picMkLst>
            <pc:docMk/>
            <pc:sldMk cId="2947099157" sldId="1928"/>
            <ac:picMk id="7" creationId="{7B27059A-4500-2C38-AA00-941EF68AED05}"/>
          </ac:picMkLst>
        </pc:picChg>
        <pc:picChg chg="add mod">
          <ac:chgData name="Yoel Kortick" userId="167978f5-7f40-4909-85d5-d4149554ad4e" providerId="ADAL" clId="{59D19BE2-3FE9-4320-A9EC-C68D674FB3DA}" dt="2022-12-29T05:04:48.148" v="2899" actId="208"/>
          <ac:picMkLst>
            <pc:docMk/>
            <pc:sldMk cId="2947099157" sldId="1928"/>
            <ac:picMk id="9" creationId="{BE839003-EDDA-ECEA-2477-6E5881AA9D82}"/>
          </ac:picMkLst>
        </pc:picChg>
      </pc:sldChg>
      <pc:sldChg chg="addSp delSp modSp add del mod">
        <pc:chgData name="Yoel Kortick" userId="167978f5-7f40-4909-85d5-d4149554ad4e" providerId="ADAL" clId="{59D19BE2-3FE9-4320-A9EC-C68D674FB3DA}" dt="2022-12-29T05:04:55.801" v="2900" actId="47"/>
        <pc:sldMkLst>
          <pc:docMk/>
          <pc:sldMk cId="3548939513" sldId="1929"/>
        </pc:sldMkLst>
        <pc:spChg chg="mod">
          <ac:chgData name="Yoel Kortick" userId="167978f5-7f40-4909-85d5-d4149554ad4e" providerId="ADAL" clId="{59D19BE2-3FE9-4320-A9EC-C68D674FB3DA}" dt="2022-12-28T08:06:35.104" v="2466"/>
          <ac:spMkLst>
            <pc:docMk/>
            <pc:sldMk cId="3548939513" sldId="1929"/>
            <ac:spMk id="3" creationId="{4FC18B40-6547-41EC-8A0E-1C8F40E0A42F}"/>
          </ac:spMkLst>
        </pc:spChg>
        <pc:spChg chg="mod">
          <ac:chgData name="Yoel Kortick" userId="167978f5-7f40-4909-85d5-d4149554ad4e" providerId="ADAL" clId="{59D19BE2-3FE9-4320-A9EC-C68D674FB3DA}" dt="2022-12-25T07:47:41.776" v="661" actId="14100"/>
          <ac:spMkLst>
            <pc:docMk/>
            <pc:sldMk cId="3548939513" sldId="1929"/>
            <ac:spMk id="5" creationId="{3B19BD37-456F-BF11-5CC1-AB3D0BC0DA3E}"/>
          </ac:spMkLst>
        </pc:spChg>
        <pc:spChg chg="del">
          <ac:chgData name="Yoel Kortick" userId="167978f5-7f40-4909-85d5-d4149554ad4e" providerId="ADAL" clId="{59D19BE2-3FE9-4320-A9EC-C68D674FB3DA}" dt="2022-12-25T07:47:43.888" v="662" actId="478"/>
          <ac:spMkLst>
            <pc:docMk/>
            <pc:sldMk cId="3548939513" sldId="1929"/>
            <ac:spMk id="6" creationId="{F01470FB-125A-4D08-9488-BEF0B89BD1BF}"/>
          </ac:spMkLst>
        </pc:spChg>
        <pc:spChg chg="mod">
          <ac:chgData name="Yoel Kortick" userId="167978f5-7f40-4909-85d5-d4149554ad4e" providerId="ADAL" clId="{59D19BE2-3FE9-4320-A9EC-C68D674FB3DA}" dt="2022-12-25T07:46:46.482" v="654"/>
          <ac:spMkLst>
            <pc:docMk/>
            <pc:sldMk cId="3548939513" sldId="1929"/>
            <ac:spMk id="10" creationId="{19E9D55E-0049-4072-9DC2-48193A586191}"/>
          </ac:spMkLst>
        </pc:spChg>
        <pc:picChg chg="del">
          <ac:chgData name="Yoel Kortick" userId="167978f5-7f40-4909-85d5-d4149554ad4e" providerId="ADAL" clId="{59D19BE2-3FE9-4320-A9EC-C68D674FB3DA}" dt="2022-12-25T07:47:26.719" v="655" actId="478"/>
          <ac:picMkLst>
            <pc:docMk/>
            <pc:sldMk cId="3548939513" sldId="1929"/>
            <ac:picMk id="4" creationId="{95560E03-DA21-8239-FBEF-340628EED438}"/>
          </ac:picMkLst>
        </pc:picChg>
        <pc:picChg chg="add mod ord">
          <ac:chgData name="Yoel Kortick" userId="167978f5-7f40-4909-85d5-d4149554ad4e" providerId="ADAL" clId="{59D19BE2-3FE9-4320-A9EC-C68D674FB3DA}" dt="2022-12-25T07:47:46.381" v="663" actId="208"/>
          <ac:picMkLst>
            <pc:docMk/>
            <pc:sldMk cId="3548939513" sldId="1929"/>
            <ac:picMk id="7" creationId="{5D4E25CC-C08C-D021-812A-9F18B9F41752}"/>
          </ac:picMkLst>
        </pc:picChg>
      </pc:sldChg>
      <pc:sldChg chg="addSp delSp modSp add mod">
        <pc:chgData name="Yoel Kortick" userId="167978f5-7f40-4909-85d5-d4149554ad4e" providerId="ADAL" clId="{59D19BE2-3FE9-4320-A9EC-C68D674FB3DA}" dt="2022-12-29T05:05:53.375" v="2916" actId="208"/>
        <pc:sldMkLst>
          <pc:docMk/>
          <pc:sldMk cId="2753683845" sldId="1930"/>
        </pc:sldMkLst>
        <pc:spChg chg="mod">
          <ac:chgData name="Yoel Kortick" userId="167978f5-7f40-4909-85d5-d4149554ad4e" providerId="ADAL" clId="{59D19BE2-3FE9-4320-A9EC-C68D674FB3DA}" dt="2022-12-28T08:06:35.104" v="2466"/>
          <ac:spMkLst>
            <pc:docMk/>
            <pc:sldMk cId="2753683845" sldId="1930"/>
            <ac:spMk id="3" creationId="{4FC18B40-6547-41EC-8A0E-1C8F40E0A42F}"/>
          </ac:spMkLst>
        </pc:spChg>
        <pc:spChg chg="mod">
          <ac:chgData name="Yoel Kortick" userId="167978f5-7f40-4909-85d5-d4149554ad4e" providerId="ADAL" clId="{59D19BE2-3FE9-4320-A9EC-C68D674FB3DA}" dt="2022-12-29T05:05:43.169" v="2913" actId="14100"/>
          <ac:spMkLst>
            <pc:docMk/>
            <pc:sldMk cId="2753683845" sldId="1930"/>
            <ac:spMk id="5" creationId="{3B19BD37-456F-BF11-5CC1-AB3D0BC0DA3E}"/>
          </ac:spMkLst>
        </pc:spChg>
        <pc:spChg chg="add mod">
          <ac:chgData name="Yoel Kortick" userId="167978f5-7f40-4909-85d5-d4149554ad4e" providerId="ADAL" clId="{59D19BE2-3FE9-4320-A9EC-C68D674FB3DA}" dt="2022-12-29T05:05:51.209" v="2915" actId="14100"/>
          <ac:spMkLst>
            <pc:docMk/>
            <pc:sldMk cId="2753683845" sldId="1930"/>
            <ac:spMk id="6" creationId="{52415247-5759-134B-5047-6AD501CCC3A3}"/>
          </ac:spMkLst>
        </pc:spChg>
        <pc:spChg chg="mod">
          <ac:chgData name="Yoel Kortick" userId="167978f5-7f40-4909-85d5-d4149554ad4e" providerId="ADAL" clId="{59D19BE2-3FE9-4320-A9EC-C68D674FB3DA}" dt="2022-12-25T07:48:09.888" v="665"/>
          <ac:spMkLst>
            <pc:docMk/>
            <pc:sldMk cId="2753683845" sldId="1930"/>
            <ac:spMk id="10" creationId="{19E9D55E-0049-4072-9DC2-48193A586191}"/>
          </ac:spMkLst>
        </pc:spChg>
        <pc:picChg chg="add del mod ord">
          <ac:chgData name="Yoel Kortick" userId="167978f5-7f40-4909-85d5-d4149554ad4e" providerId="ADAL" clId="{59D19BE2-3FE9-4320-A9EC-C68D674FB3DA}" dt="2022-12-25T14:22:50.924" v="944" actId="478"/>
          <ac:picMkLst>
            <pc:docMk/>
            <pc:sldMk cId="2753683845" sldId="1930"/>
            <ac:picMk id="4" creationId="{1EF95AC7-A0E6-C210-001D-D16E8FD5ED38}"/>
          </ac:picMkLst>
        </pc:picChg>
        <pc:picChg chg="add mod ord">
          <ac:chgData name="Yoel Kortick" userId="167978f5-7f40-4909-85d5-d4149554ad4e" providerId="ADAL" clId="{59D19BE2-3FE9-4320-A9EC-C68D674FB3DA}" dt="2022-12-29T05:05:53.375" v="2916" actId="208"/>
          <ac:picMkLst>
            <pc:docMk/>
            <pc:sldMk cId="2753683845" sldId="1930"/>
            <ac:picMk id="4" creationId="{C3656CBB-1436-3E82-9180-C622D524CBB4}"/>
          </ac:picMkLst>
        </pc:picChg>
        <pc:picChg chg="add del mod ord">
          <ac:chgData name="Yoel Kortick" userId="167978f5-7f40-4909-85d5-d4149554ad4e" providerId="ADAL" clId="{59D19BE2-3FE9-4320-A9EC-C68D674FB3DA}" dt="2022-12-29T05:05:25.186" v="2901" actId="478"/>
          <ac:picMkLst>
            <pc:docMk/>
            <pc:sldMk cId="2753683845" sldId="1930"/>
            <ac:picMk id="7" creationId="{29C6C3D4-EDF6-0589-42D2-FAEAEDE42609}"/>
          </ac:picMkLst>
        </pc:picChg>
        <pc:picChg chg="del">
          <ac:chgData name="Yoel Kortick" userId="167978f5-7f40-4909-85d5-d4149554ad4e" providerId="ADAL" clId="{59D19BE2-3FE9-4320-A9EC-C68D674FB3DA}" dt="2022-12-25T07:50:15.277" v="666" actId="478"/>
          <ac:picMkLst>
            <pc:docMk/>
            <pc:sldMk cId="2753683845" sldId="1930"/>
            <ac:picMk id="7" creationId="{5D4E25CC-C08C-D021-812A-9F18B9F41752}"/>
          </ac:picMkLst>
        </pc:picChg>
      </pc:sldChg>
      <pc:sldChg chg="addSp delSp modSp add mod">
        <pc:chgData name="Yoel Kortick" userId="167978f5-7f40-4909-85d5-d4149554ad4e" providerId="ADAL" clId="{59D19BE2-3FE9-4320-A9EC-C68D674FB3DA}" dt="2022-12-29T05:08:46.936" v="2943" actId="208"/>
        <pc:sldMkLst>
          <pc:docMk/>
          <pc:sldMk cId="1878990820" sldId="1931"/>
        </pc:sldMkLst>
        <pc:spChg chg="mod">
          <ac:chgData name="Yoel Kortick" userId="167978f5-7f40-4909-85d5-d4149554ad4e" providerId="ADAL" clId="{59D19BE2-3FE9-4320-A9EC-C68D674FB3DA}" dt="2022-12-28T08:06:35.104" v="2466"/>
          <ac:spMkLst>
            <pc:docMk/>
            <pc:sldMk cId="1878990820" sldId="1931"/>
            <ac:spMk id="3" creationId="{4FC18B40-6547-41EC-8A0E-1C8F40E0A42F}"/>
          </ac:spMkLst>
        </pc:spChg>
        <pc:spChg chg="mod">
          <ac:chgData name="Yoel Kortick" userId="167978f5-7f40-4909-85d5-d4149554ad4e" providerId="ADAL" clId="{59D19BE2-3FE9-4320-A9EC-C68D674FB3DA}" dt="2022-12-29T05:08:43.977" v="2942" actId="1035"/>
          <ac:spMkLst>
            <pc:docMk/>
            <pc:sldMk cId="1878990820" sldId="1931"/>
            <ac:spMk id="5" creationId="{3B19BD37-456F-BF11-5CC1-AB3D0BC0DA3E}"/>
          </ac:spMkLst>
        </pc:spChg>
        <pc:spChg chg="mod">
          <ac:chgData name="Yoel Kortick" userId="167978f5-7f40-4909-85d5-d4149554ad4e" providerId="ADAL" clId="{59D19BE2-3FE9-4320-A9EC-C68D674FB3DA}" dt="2022-12-29T05:08:29.630" v="2928" actId="1035"/>
          <ac:spMkLst>
            <pc:docMk/>
            <pc:sldMk cId="1878990820" sldId="1931"/>
            <ac:spMk id="6" creationId="{52415247-5759-134B-5047-6AD501CCC3A3}"/>
          </ac:spMkLst>
        </pc:spChg>
        <pc:spChg chg="add mod">
          <ac:chgData name="Yoel Kortick" userId="167978f5-7f40-4909-85d5-d4149554ad4e" providerId="ADAL" clId="{59D19BE2-3FE9-4320-A9EC-C68D674FB3DA}" dt="2022-12-29T05:08:36.027" v="2933" actId="14100"/>
          <ac:spMkLst>
            <pc:docMk/>
            <pc:sldMk cId="1878990820" sldId="1931"/>
            <ac:spMk id="8" creationId="{C7E473C5-9750-3906-6725-06496327F9EE}"/>
          </ac:spMkLst>
        </pc:spChg>
        <pc:spChg chg="mod">
          <ac:chgData name="Yoel Kortick" userId="167978f5-7f40-4909-85d5-d4149554ad4e" providerId="ADAL" clId="{59D19BE2-3FE9-4320-A9EC-C68D674FB3DA}" dt="2022-12-25T07:50:59.916" v="676"/>
          <ac:spMkLst>
            <pc:docMk/>
            <pc:sldMk cId="1878990820" sldId="1931"/>
            <ac:spMk id="10" creationId="{19E9D55E-0049-4072-9DC2-48193A586191}"/>
          </ac:spMkLst>
        </pc:spChg>
        <pc:picChg chg="del">
          <ac:chgData name="Yoel Kortick" userId="167978f5-7f40-4909-85d5-d4149554ad4e" providerId="ADAL" clId="{59D19BE2-3FE9-4320-A9EC-C68D674FB3DA}" dt="2022-12-25T07:53:24.530" v="677" actId="478"/>
          <ac:picMkLst>
            <pc:docMk/>
            <pc:sldMk cId="1878990820" sldId="1931"/>
            <ac:picMk id="4" creationId="{1EF95AC7-A0E6-C210-001D-D16E8FD5ED38}"/>
          </ac:picMkLst>
        </pc:picChg>
        <pc:picChg chg="add del mod ord">
          <ac:chgData name="Yoel Kortick" userId="167978f5-7f40-4909-85d5-d4149554ad4e" providerId="ADAL" clId="{59D19BE2-3FE9-4320-A9EC-C68D674FB3DA}" dt="2022-12-29T05:08:09.070" v="2917" actId="478"/>
          <ac:picMkLst>
            <pc:docMk/>
            <pc:sldMk cId="1878990820" sldId="1931"/>
            <ac:picMk id="4" creationId="{588A2F76-D73A-6724-60DA-E5744A063052}"/>
          </ac:picMkLst>
        </pc:picChg>
        <pc:picChg chg="add mod ord">
          <ac:chgData name="Yoel Kortick" userId="167978f5-7f40-4909-85d5-d4149554ad4e" providerId="ADAL" clId="{59D19BE2-3FE9-4320-A9EC-C68D674FB3DA}" dt="2022-12-29T05:08:46.936" v="2943" actId="208"/>
          <ac:picMkLst>
            <pc:docMk/>
            <pc:sldMk cId="1878990820" sldId="1931"/>
            <ac:picMk id="7" creationId="{8E8D4E28-F58F-DFE1-63D3-7F5D0B750EF9}"/>
          </ac:picMkLst>
        </pc:picChg>
        <pc:picChg chg="add del mod ord">
          <ac:chgData name="Yoel Kortick" userId="167978f5-7f40-4909-85d5-d4149554ad4e" providerId="ADAL" clId="{59D19BE2-3FE9-4320-A9EC-C68D674FB3DA}" dt="2022-12-25T14:27:01.102" v="951" actId="478"/>
          <ac:picMkLst>
            <pc:docMk/>
            <pc:sldMk cId="1878990820" sldId="1931"/>
            <ac:picMk id="7" creationId="{902ECFD4-D691-50A5-0856-7664B9F62ED4}"/>
          </ac:picMkLst>
        </pc:picChg>
      </pc:sldChg>
      <pc:sldChg chg="addSp delSp modSp add mod">
        <pc:chgData name="Yoel Kortick" userId="167978f5-7f40-4909-85d5-d4149554ad4e" providerId="ADAL" clId="{59D19BE2-3FE9-4320-A9EC-C68D674FB3DA}" dt="2022-12-29T05:16:55.728" v="3024" actId="208"/>
        <pc:sldMkLst>
          <pc:docMk/>
          <pc:sldMk cId="363142542" sldId="1932"/>
        </pc:sldMkLst>
        <pc:spChg chg="mod">
          <ac:chgData name="Yoel Kortick" userId="167978f5-7f40-4909-85d5-d4149554ad4e" providerId="ADAL" clId="{59D19BE2-3FE9-4320-A9EC-C68D674FB3DA}" dt="2022-12-28T08:06:35.104" v="2466"/>
          <ac:spMkLst>
            <pc:docMk/>
            <pc:sldMk cId="363142542" sldId="1932"/>
            <ac:spMk id="3" creationId="{4FC18B40-6547-41EC-8A0E-1C8F40E0A42F}"/>
          </ac:spMkLst>
        </pc:spChg>
        <pc:spChg chg="mod">
          <ac:chgData name="Yoel Kortick" userId="167978f5-7f40-4909-85d5-d4149554ad4e" providerId="ADAL" clId="{59D19BE2-3FE9-4320-A9EC-C68D674FB3DA}" dt="2022-12-29T05:11:39.706" v="2982" actId="1037"/>
          <ac:spMkLst>
            <pc:docMk/>
            <pc:sldMk cId="363142542" sldId="1932"/>
            <ac:spMk id="5" creationId="{3B19BD37-456F-BF11-5CC1-AB3D0BC0DA3E}"/>
          </ac:spMkLst>
        </pc:spChg>
        <pc:spChg chg="mod">
          <ac:chgData name="Yoel Kortick" userId="167978f5-7f40-4909-85d5-d4149554ad4e" providerId="ADAL" clId="{59D19BE2-3FE9-4320-A9EC-C68D674FB3DA}" dt="2022-12-29T05:16:47.800" v="3021" actId="1038"/>
          <ac:spMkLst>
            <pc:docMk/>
            <pc:sldMk cId="363142542" sldId="1932"/>
            <ac:spMk id="6" creationId="{52415247-5759-134B-5047-6AD501CCC3A3}"/>
          </ac:spMkLst>
        </pc:spChg>
        <pc:spChg chg="mod">
          <ac:chgData name="Yoel Kortick" userId="167978f5-7f40-4909-85d5-d4149554ad4e" providerId="ADAL" clId="{59D19BE2-3FE9-4320-A9EC-C68D674FB3DA}" dt="2022-12-25T08:08:47.891" v="728" actId="20577"/>
          <ac:spMkLst>
            <pc:docMk/>
            <pc:sldMk cId="363142542" sldId="1932"/>
            <ac:spMk id="10" creationId="{19E9D55E-0049-4072-9DC2-48193A586191}"/>
          </ac:spMkLst>
        </pc:spChg>
        <pc:picChg chg="add del mod ord">
          <ac:chgData name="Yoel Kortick" userId="167978f5-7f40-4909-85d5-d4149554ad4e" providerId="ADAL" clId="{59D19BE2-3FE9-4320-A9EC-C68D674FB3DA}" dt="2022-12-29T05:11:30.030" v="2944" actId="478"/>
          <ac:picMkLst>
            <pc:docMk/>
            <pc:sldMk cId="363142542" sldId="1932"/>
            <ac:picMk id="4" creationId="{51B97C84-7AA1-FD90-C6CD-AD0B59C95470}"/>
          </ac:picMkLst>
        </pc:picChg>
        <pc:picChg chg="del">
          <ac:chgData name="Yoel Kortick" userId="167978f5-7f40-4909-85d5-d4149554ad4e" providerId="ADAL" clId="{59D19BE2-3FE9-4320-A9EC-C68D674FB3DA}" dt="2022-12-25T07:54:51.345" v="726" actId="478"/>
          <ac:picMkLst>
            <pc:docMk/>
            <pc:sldMk cId="363142542" sldId="1932"/>
            <ac:picMk id="7" creationId="{902ECFD4-D691-50A5-0856-7664B9F62ED4}"/>
          </ac:picMkLst>
        </pc:picChg>
        <pc:picChg chg="add mod ord">
          <ac:chgData name="Yoel Kortick" userId="167978f5-7f40-4909-85d5-d4149554ad4e" providerId="ADAL" clId="{59D19BE2-3FE9-4320-A9EC-C68D674FB3DA}" dt="2022-12-29T05:16:55.728" v="3024" actId="208"/>
          <ac:picMkLst>
            <pc:docMk/>
            <pc:sldMk cId="363142542" sldId="1932"/>
            <ac:picMk id="7" creationId="{C0F288D1-E561-7E0E-F6F2-97D77CDF5CB2}"/>
          </ac:picMkLst>
        </pc:picChg>
        <pc:picChg chg="add del mod ord">
          <ac:chgData name="Yoel Kortick" userId="167978f5-7f40-4909-85d5-d4149554ad4e" providerId="ADAL" clId="{59D19BE2-3FE9-4320-A9EC-C68D674FB3DA}" dt="2022-12-29T05:16:33.387" v="2984" actId="478"/>
          <ac:picMkLst>
            <pc:docMk/>
            <pc:sldMk cId="363142542" sldId="1932"/>
            <ac:picMk id="8" creationId="{EC2CFD73-63EA-8B52-FDD8-2056E1D8A914}"/>
          </ac:picMkLst>
        </pc:picChg>
        <pc:picChg chg="add mod ord">
          <ac:chgData name="Yoel Kortick" userId="167978f5-7f40-4909-85d5-d4149554ad4e" providerId="ADAL" clId="{59D19BE2-3FE9-4320-A9EC-C68D674FB3DA}" dt="2022-12-29T05:16:53.871" v="3023" actId="208"/>
          <ac:picMkLst>
            <pc:docMk/>
            <pc:sldMk cId="363142542" sldId="1932"/>
            <ac:picMk id="11" creationId="{AC06D4BB-32AD-630E-EE06-044293B52C80}"/>
          </ac:picMkLst>
        </pc:picChg>
      </pc:sldChg>
      <pc:sldChg chg="addSp delSp modSp add del mod ord">
        <pc:chgData name="Yoel Kortick" userId="167978f5-7f40-4909-85d5-d4149554ad4e" providerId="ADAL" clId="{59D19BE2-3FE9-4320-A9EC-C68D674FB3DA}" dt="2022-12-29T05:28:25.660" v="3625" actId="47"/>
        <pc:sldMkLst>
          <pc:docMk/>
          <pc:sldMk cId="3409320225" sldId="1933"/>
        </pc:sldMkLst>
        <pc:spChg chg="mod">
          <ac:chgData name="Yoel Kortick" userId="167978f5-7f40-4909-85d5-d4149554ad4e" providerId="ADAL" clId="{59D19BE2-3FE9-4320-A9EC-C68D674FB3DA}" dt="2022-12-28T08:06:35.104" v="2466"/>
          <ac:spMkLst>
            <pc:docMk/>
            <pc:sldMk cId="3409320225" sldId="1933"/>
            <ac:spMk id="3" creationId="{4FC18B40-6547-41EC-8A0E-1C8F40E0A42F}"/>
          </ac:spMkLst>
        </pc:spChg>
        <pc:spChg chg="del">
          <ac:chgData name="Yoel Kortick" userId="167978f5-7f40-4909-85d5-d4149554ad4e" providerId="ADAL" clId="{59D19BE2-3FE9-4320-A9EC-C68D674FB3DA}" dt="2022-12-27T04:56:33.672" v="1198" actId="478"/>
          <ac:spMkLst>
            <pc:docMk/>
            <pc:sldMk cId="3409320225" sldId="1933"/>
            <ac:spMk id="5" creationId="{3B19BD37-456F-BF11-5CC1-AB3D0BC0DA3E}"/>
          </ac:spMkLst>
        </pc:spChg>
        <pc:spChg chg="mod">
          <ac:chgData name="Yoel Kortick" userId="167978f5-7f40-4909-85d5-d4149554ad4e" providerId="ADAL" clId="{59D19BE2-3FE9-4320-A9EC-C68D674FB3DA}" dt="2022-12-27T05:00:30.195" v="1430" actId="14100"/>
          <ac:spMkLst>
            <pc:docMk/>
            <pc:sldMk cId="3409320225" sldId="1933"/>
            <ac:spMk id="6" creationId="{52415247-5759-134B-5047-6AD501CCC3A3}"/>
          </ac:spMkLst>
        </pc:spChg>
        <pc:spChg chg="mod">
          <ac:chgData name="Yoel Kortick" userId="167978f5-7f40-4909-85d5-d4149554ad4e" providerId="ADAL" clId="{59D19BE2-3FE9-4320-A9EC-C68D674FB3DA}" dt="2022-12-27T04:59:26.583" v="1421" actId="6549"/>
          <ac:spMkLst>
            <pc:docMk/>
            <pc:sldMk cId="3409320225" sldId="1933"/>
            <ac:spMk id="10" creationId="{19E9D55E-0049-4072-9DC2-48193A586191}"/>
          </ac:spMkLst>
        </pc:spChg>
        <pc:picChg chg="del">
          <ac:chgData name="Yoel Kortick" userId="167978f5-7f40-4909-85d5-d4149554ad4e" providerId="ADAL" clId="{59D19BE2-3FE9-4320-A9EC-C68D674FB3DA}" dt="2022-12-27T04:56:06.325" v="1188" actId="478"/>
          <ac:picMkLst>
            <pc:docMk/>
            <pc:sldMk cId="3409320225" sldId="1933"/>
            <ac:picMk id="4" creationId="{51B97C84-7AA1-FD90-C6CD-AD0B59C95470}"/>
          </ac:picMkLst>
        </pc:picChg>
        <pc:picChg chg="add del mod ord">
          <ac:chgData name="Yoel Kortick" userId="167978f5-7f40-4909-85d5-d4149554ad4e" providerId="ADAL" clId="{59D19BE2-3FE9-4320-A9EC-C68D674FB3DA}" dt="2022-12-27T05:00:12.845" v="1422" actId="478"/>
          <ac:picMkLst>
            <pc:docMk/>
            <pc:sldMk cId="3409320225" sldId="1933"/>
            <ac:picMk id="7" creationId="{C870FC93-77ED-5D55-3F17-2BE34B4DB9F8}"/>
          </ac:picMkLst>
        </pc:picChg>
        <pc:picChg chg="del">
          <ac:chgData name="Yoel Kortick" userId="167978f5-7f40-4909-85d5-d4149554ad4e" providerId="ADAL" clId="{59D19BE2-3FE9-4320-A9EC-C68D674FB3DA}" dt="2022-12-27T04:56:08.575" v="1189" actId="478"/>
          <ac:picMkLst>
            <pc:docMk/>
            <pc:sldMk cId="3409320225" sldId="1933"/>
            <ac:picMk id="8" creationId="{EC2CFD73-63EA-8B52-FDD8-2056E1D8A914}"/>
          </ac:picMkLst>
        </pc:picChg>
        <pc:picChg chg="add mod ord">
          <ac:chgData name="Yoel Kortick" userId="167978f5-7f40-4909-85d5-d4149554ad4e" providerId="ADAL" clId="{59D19BE2-3FE9-4320-A9EC-C68D674FB3DA}" dt="2022-12-27T05:00:22.485" v="1428" actId="167"/>
          <ac:picMkLst>
            <pc:docMk/>
            <pc:sldMk cId="3409320225" sldId="1933"/>
            <ac:picMk id="11" creationId="{8AAAADE6-A5C8-EF0F-0CB1-CE4C767D6FE9}"/>
          </ac:picMkLst>
        </pc:picChg>
        <pc:cxnChg chg="add mod">
          <ac:chgData name="Yoel Kortick" userId="167978f5-7f40-4909-85d5-d4149554ad4e" providerId="ADAL" clId="{59D19BE2-3FE9-4320-A9EC-C68D674FB3DA}" dt="2022-12-27T05:00:39.023" v="1433" actId="1036"/>
          <ac:cxnSpMkLst>
            <pc:docMk/>
            <pc:sldMk cId="3409320225" sldId="1933"/>
            <ac:cxnSpMk id="13" creationId="{796BD5E6-2A76-DC63-58F6-776F35B5844F}"/>
          </ac:cxnSpMkLst>
        </pc:cxnChg>
      </pc:sldChg>
      <pc:sldChg chg="addSp delSp modSp add mod">
        <pc:chgData name="Yoel Kortick" userId="167978f5-7f40-4909-85d5-d4149554ad4e" providerId="ADAL" clId="{59D19BE2-3FE9-4320-A9EC-C68D674FB3DA}" dt="2022-12-30T10:34:24.397" v="4536"/>
        <pc:sldMkLst>
          <pc:docMk/>
          <pc:sldMk cId="2509699263" sldId="1934"/>
        </pc:sldMkLst>
        <pc:spChg chg="mod">
          <ac:chgData name="Yoel Kortick" userId="167978f5-7f40-4909-85d5-d4149554ad4e" providerId="ADAL" clId="{59D19BE2-3FE9-4320-A9EC-C68D674FB3DA}" dt="2022-12-28T08:06:35.104" v="2466"/>
          <ac:spMkLst>
            <pc:docMk/>
            <pc:sldMk cId="2509699263" sldId="1934"/>
            <ac:spMk id="3" creationId="{4FC18B40-6547-41EC-8A0E-1C8F40E0A42F}"/>
          </ac:spMkLst>
        </pc:spChg>
        <pc:spChg chg="del mod">
          <ac:chgData name="Yoel Kortick" userId="167978f5-7f40-4909-85d5-d4149554ad4e" providerId="ADAL" clId="{59D19BE2-3FE9-4320-A9EC-C68D674FB3DA}" dt="2022-12-29T05:25:54.545" v="3443" actId="478"/>
          <ac:spMkLst>
            <pc:docMk/>
            <pc:sldMk cId="2509699263" sldId="1934"/>
            <ac:spMk id="6" creationId="{52415247-5759-134B-5047-6AD501CCC3A3}"/>
          </ac:spMkLst>
        </pc:spChg>
        <pc:spChg chg="mod">
          <ac:chgData name="Yoel Kortick" userId="167978f5-7f40-4909-85d5-d4149554ad4e" providerId="ADAL" clId="{59D19BE2-3FE9-4320-A9EC-C68D674FB3DA}" dt="2022-12-30T10:34:24.397" v="4536"/>
          <ac:spMkLst>
            <pc:docMk/>
            <pc:sldMk cId="2509699263" sldId="1934"/>
            <ac:spMk id="10" creationId="{19E9D55E-0049-4072-9DC2-48193A586191}"/>
          </ac:spMkLst>
        </pc:spChg>
        <pc:picChg chg="add del mod ord">
          <ac:chgData name="Yoel Kortick" userId="167978f5-7f40-4909-85d5-d4149554ad4e" providerId="ADAL" clId="{59D19BE2-3FE9-4320-A9EC-C68D674FB3DA}" dt="2022-12-29T05:18:22.758" v="3025" actId="478"/>
          <ac:picMkLst>
            <pc:docMk/>
            <pc:sldMk cId="2509699263" sldId="1934"/>
            <ac:picMk id="4" creationId="{B8B50786-5602-8086-CA85-CC25B7DB54C8}"/>
          </ac:picMkLst>
        </pc:picChg>
        <pc:picChg chg="add del mod ord">
          <ac:chgData name="Yoel Kortick" userId="167978f5-7f40-4909-85d5-d4149554ad4e" providerId="ADAL" clId="{59D19BE2-3FE9-4320-A9EC-C68D674FB3DA}" dt="2022-12-29T05:25:03.273" v="3420" actId="478"/>
          <ac:picMkLst>
            <pc:docMk/>
            <pc:sldMk cId="2509699263" sldId="1934"/>
            <ac:picMk id="5" creationId="{28AF33D6-A5F6-7223-8AE2-765F2E313E1D}"/>
          </ac:picMkLst>
        </pc:picChg>
        <pc:picChg chg="del">
          <ac:chgData name="Yoel Kortick" userId="167978f5-7f40-4909-85d5-d4149554ad4e" providerId="ADAL" clId="{59D19BE2-3FE9-4320-A9EC-C68D674FB3DA}" dt="2022-12-27T04:58:01.736" v="1212" actId="478"/>
          <ac:picMkLst>
            <pc:docMk/>
            <pc:sldMk cId="2509699263" sldId="1934"/>
            <ac:picMk id="7" creationId="{C870FC93-77ED-5D55-3F17-2BE34B4DB9F8}"/>
          </ac:picMkLst>
        </pc:picChg>
        <pc:picChg chg="add del mod ord">
          <ac:chgData name="Yoel Kortick" userId="167978f5-7f40-4909-85d5-d4149554ad4e" providerId="ADAL" clId="{59D19BE2-3FE9-4320-A9EC-C68D674FB3DA}" dt="2022-12-29T05:25:48.884" v="3432" actId="478"/>
          <ac:picMkLst>
            <pc:docMk/>
            <pc:sldMk cId="2509699263" sldId="1934"/>
            <ac:picMk id="13" creationId="{21A4D943-1483-DCBE-662F-CC33D3DF4B71}"/>
          </ac:picMkLst>
        </pc:picChg>
        <pc:picChg chg="add mod">
          <ac:chgData name="Yoel Kortick" userId="167978f5-7f40-4909-85d5-d4149554ad4e" providerId="ADAL" clId="{59D19BE2-3FE9-4320-A9EC-C68D674FB3DA}" dt="2022-12-29T05:26:55.937" v="3560" actId="208"/>
          <ac:picMkLst>
            <pc:docMk/>
            <pc:sldMk cId="2509699263" sldId="1934"/>
            <ac:picMk id="15" creationId="{5319187F-8616-D460-9206-D3B47798A47D}"/>
          </ac:picMkLst>
        </pc:picChg>
        <pc:cxnChg chg="add del mod">
          <ac:chgData name="Yoel Kortick" userId="167978f5-7f40-4909-85d5-d4149554ad4e" providerId="ADAL" clId="{59D19BE2-3FE9-4320-A9EC-C68D674FB3DA}" dt="2022-12-29T05:25:02.926" v="3418" actId="478"/>
          <ac:cxnSpMkLst>
            <pc:docMk/>
            <pc:sldMk cId="2509699263" sldId="1934"/>
            <ac:cxnSpMk id="8" creationId="{347BFD4A-A06A-AE26-194B-AD446F40376C}"/>
          </ac:cxnSpMkLst>
        </pc:cxnChg>
        <pc:cxnChg chg="add del mod">
          <ac:chgData name="Yoel Kortick" userId="167978f5-7f40-4909-85d5-d4149554ad4e" providerId="ADAL" clId="{59D19BE2-3FE9-4320-A9EC-C68D674FB3DA}" dt="2022-12-29T05:25:03.104" v="3419" actId="478"/>
          <ac:cxnSpMkLst>
            <pc:docMk/>
            <pc:sldMk cId="2509699263" sldId="1934"/>
            <ac:cxnSpMk id="11" creationId="{7D1F5FE3-FCAF-6AD0-BE34-8F8FF21D21F8}"/>
          </ac:cxnSpMkLst>
        </pc:cxnChg>
        <pc:cxnChg chg="add mod">
          <ac:chgData name="Yoel Kortick" userId="167978f5-7f40-4909-85d5-d4149554ad4e" providerId="ADAL" clId="{59D19BE2-3FE9-4320-A9EC-C68D674FB3DA}" dt="2022-12-29T05:27:08.714" v="3566" actId="1036"/>
          <ac:cxnSpMkLst>
            <pc:docMk/>
            <pc:sldMk cId="2509699263" sldId="1934"/>
            <ac:cxnSpMk id="17" creationId="{574E1A13-00E5-987F-C6D7-E83BF7C79329}"/>
          </ac:cxnSpMkLst>
        </pc:cxnChg>
      </pc:sldChg>
      <pc:sldChg chg="modSp add mod">
        <pc:chgData name="Yoel Kortick" userId="167978f5-7f40-4909-85d5-d4149554ad4e" providerId="ADAL" clId="{59D19BE2-3FE9-4320-A9EC-C68D674FB3DA}" dt="2022-12-28T08:05:31.281" v="2461"/>
        <pc:sldMkLst>
          <pc:docMk/>
          <pc:sldMk cId="732818305" sldId="1935"/>
        </pc:sldMkLst>
        <pc:spChg chg="mod">
          <ac:chgData name="Yoel Kortick" userId="167978f5-7f40-4909-85d5-d4149554ad4e" providerId="ADAL" clId="{59D19BE2-3FE9-4320-A9EC-C68D674FB3DA}" dt="2022-12-28T08:05:31.281" v="2461"/>
          <ac:spMkLst>
            <pc:docMk/>
            <pc:sldMk cId="732818305" sldId="1935"/>
            <ac:spMk id="3" creationId="{440E2C51-CB70-4EE1-8E6B-DADCB74DEC44}"/>
          </ac:spMkLst>
        </pc:spChg>
      </pc:sldChg>
      <pc:sldChg chg="modSp add mod">
        <pc:chgData name="Yoel Kortick" userId="167978f5-7f40-4909-85d5-d4149554ad4e" providerId="ADAL" clId="{59D19BE2-3FE9-4320-A9EC-C68D674FB3DA}" dt="2022-12-29T05:31:29.461" v="3702" actId="255"/>
        <pc:sldMkLst>
          <pc:docMk/>
          <pc:sldMk cId="947444753" sldId="1936"/>
        </pc:sldMkLst>
        <pc:spChg chg="mod">
          <ac:chgData name="Yoel Kortick" userId="167978f5-7f40-4909-85d5-d4149554ad4e" providerId="ADAL" clId="{59D19BE2-3FE9-4320-A9EC-C68D674FB3DA}" dt="2022-12-29T05:31:29.461" v="3702" actId="255"/>
          <ac:spMkLst>
            <pc:docMk/>
            <pc:sldMk cId="947444753" sldId="1936"/>
            <ac:spMk id="3" creationId="{440E2C51-CB70-4EE1-8E6B-DADCB74DEC44}"/>
          </ac:spMkLst>
        </pc:spChg>
      </pc:sldChg>
      <pc:sldChg chg="modSp add mod">
        <pc:chgData name="Yoel Kortick" userId="167978f5-7f40-4909-85d5-d4149554ad4e" providerId="ADAL" clId="{59D19BE2-3FE9-4320-A9EC-C68D674FB3DA}" dt="2022-12-30T10:34:24.397" v="4536"/>
        <pc:sldMkLst>
          <pc:docMk/>
          <pc:sldMk cId="2433040510" sldId="1937"/>
        </pc:sldMkLst>
        <pc:spChg chg="mod">
          <ac:chgData name="Yoel Kortick" userId="167978f5-7f40-4909-85d5-d4149554ad4e" providerId="ADAL" clId="{59D19BE2-3FE9-4320-A9EC-C68D674FB3DA}" dt="2022-12-28T08:05:31.281" v="2461"/>
          <ac:spMkLst>
            <pc:docMk/>
            <pc:sldMk cId="2433040510" sldId="1937"/>
            <ac:spMk id="3" creationId="{4FC18B40-6547-41EC-8A0E-1C8F40E0A42F}"/>
          </ac:spMkLst>
        </pc:spChg>
        <pc:spChg chg="mod">
          <ac:chgData name="Yoel Kortick" userId="167978f5-7f40-4909-85d5-d4149554ad4e" providerId="ADAL" clId="{59D19BE2-3FE9-4320-A9EC-C68D674FB3DA}" dt="2022-12-30T10:34:24.397" v="4536"/>
          <ac:spMkLst>
            <pc:docMk/>
            <pc:sldMk cId="2433040510" sldId="1937"/>
            <ac:spMk id="4" creationId="{2490F34D-A7E2-4EA9-8B1A-78371A1F1CD1}"/>
          </ac:spMkLst>
        </pc:spChg>
      </pc:sldChg>
      <pc:sldChg chg="addSp modSp add mod">
        <pc:chgData name="Yoel Kortick" userId="167978f5-7f40-4909-85d5-d4149554ad4e" providerId="ADAL" clId="{59D19BE2-3FE9-4320-A9EC-C68D674FB3DA}" dt="2022-12-28T08:05:31.281" v="2461"/>
        <pc:sldMkLst>
          <pc:docMk/>
          <pc:sldMk cId="164967176" sldId="1938"/>
        </pc:sldMkLst>
        <pc:spChg chg="mod">
          <ac:chgData name="Yoel Kortick" userId="167978f5-7f40-4909-85d5-d4149554ad4e" providerId="ADAL" clId="{59D19BE2-3FE9-4320-A9EC-C68D674FB3DA}" dt="2022-12-28T08:05:31.281" v="2461"/>
          <ac:spMkLst>
            <pc:docMk/>
            <pc:sldMk cId="164967176" sldId="1938"/>
            <ac:spMk id="3" creationId="{4FC18B40-6547-41EC-8A0E-1C8F40E0A42F}"/>
          </ac:spMkLst>
        </pc:spChg>
        <pc:spChg chg="mod">
          <ac:chgData name="Yoel Kortick" userId="167978f5-7f40-4909-85d5-d4149554ad4e" providerId="ADAL" clId="{59D19BE2-3FE9-4320-A9EC-C68D674FB3DA}" dt="2022-12-28T07:41:12.573" v="1912" actId="20577"/>
          <ac:spMkLst>
            <pc:docMk/>
            <pc:sldMk cId="164967176" sldId="1938"/>
            <ac:spMk id="4" creationId="{2490F34D-A7E2-4EA9-8B1A-78371A1F1CD1}"/>
          </ac:spMkLst>
        </pc:spChg>
        <pc:spChg chg="add mod">
          <ac:chgData name="Yoel Kortick" userId="167978f5-7f40-4909-85d5-d4149554ad4e" providerId="ADAL" clId="{59D19BE2-3FE9-4320-A9EC-C68D674FB3DA}" dt="2022-12-28T07:41:37.975" v="1927" actId="1035"/>
          <ac:spMkLst>
            <pc:docMk/>
            <pc:sldMk cId="164967176" sldId="1938"/>
            <ac:spMk id="6" creationId="{CF6F3FB2-8442-2C51-742E-373AA8B77142}"/>
          </ac:spMkLst>
        </pc:spChg>
        <pc:spChg chg="add">
          <ac:chgData name="Yoel Kortick" userId="167978f5-7f40-4909-85d5-d4149554ad4e" providerId="ADAL" clId="{59D19BE2-3FE9-4320-A9EC-C68D674FB3DA}" dt="2022-12-28T07:41:56.578" v="1930" actId="11529"/>
          <ac:spMkLst>
            <pc:docMk/>
            <pc:sldMk cId="164967176" sldId="1938"/>
            <ac:spMk id="9" creationId="{996BB3E2-FA21-1B02-0031-9D797BB7CC01}"/>
          </ac:spMkLst>
        </pc:spChg>
        <pc:picChg chg="add mod">
          <ac:chgData name="Yoel Kortick" userId="167978f5-7f40-4909-85d5-d4149554ad4e" providerId="ADAL" clId="{59D19BE2-3FE9-4320-A9EC-C68D674FB3DA}" dt="2022-12-28T07:41:24.649" v="1922" actId="208"/>
          <ac:picMkLst>
            <pc:docMk/>
            <pc:sldMk cId="164967176" sldId="1938"/>
            <ac:picMk id="5" creationId="{1BF13309-2394-752B-E16B-248875E8514C}"/>
          </ac:picMkLst>
        </pc:picChg>
        <pc:cxnChg chg="add mod">
          <ac:chgData name="Yoel Kortick" userId="167978f5-7f40-4909-85d5-d4149554ad4e" providerId="ADAL" clId="{59D19BE2-3FE9-4320-A9EC-C68D674FB3DA}" dt="2022-12-28T07:41:48.965" v="1929"/>
          <ac:cxnSpMkLst>
            <pc:docMk/>
            <pc:sldMk cId="164967176" sldId="1938"/>
            <ac:cxnSpMk id="8" creationId="{65E96414-B7A0-2E6D-76B8-EFA305ADA499}"/>
          </ac:cxnSpMkLst>
        </pc:cxnChg>
      </pc:sldChg>
      <pc:sldChg chg="addSp delSp modSp add mod">
        <pc:chgData name="Yoel Kortick" userId="167978f5-7f40-4909-85d5-d4149554ad4e" providerId="ADAL" clId="{59D19BE2-3FE9-4320-A9EC-C68D674FB3DA}" dt="2022-12-30T10:34:24.397" v="4536"/>
        <pc:sldMkLst>
          <pc:docMk/>
          <pc:sldMk cId="4076534036" sldId="1939"/>
        </pc:sldMkLst>
        <pc:spChg chg="mod">
          <ac:chgData name="Yoel Kortick" userId="167978f5-7f40-4909-85d5-d4149554ad4e" providerId="ADAL" clId="{59D19BE2-3FE9-4320-A9EC-C68D674FB3DA}" dt="2022-12-28T08:06:35.104" v="2466"/>
          <ac:spMkLst>
            <pc:docMk/>
            <pc:sldMk cId="4076534036" sldId="1939"/>
            <ac:spMk id="3" creationId="{4FC18B40-6547-41EC-8A0E-1C8F40E0A42F}"/>
          </ac:spMkLst>
        </pc:spChg>
        <pc:spChg chg="mod">
          <ac:chgData name="Yoel Kortick" userId="167978f5-7f40-4909-85d5-d4149554ad4e" providerId="ADAL" clId="{59D19BE2-3FE9-4320-A9EC-C68D674FB3DA}" dt="2022-12-28T07:59:14.555" v="2384" actId="1036"/>
          <ac:spMkLst>
            <pc:docMk/>
            <pc:sldMk cId="4076534036" sldId="1939"/>
            <ac:spMk id="5" creationId="{3410ABDB-5A71-030F-731B-BCB4BE70839D}"/>
          </ac:spMkLst>
        </pc:spChg>
        <pc:spChg chg="mod">
          <ac:chgData name="Yoel Kortick" userId="167978f5-7f40-4909-85d5-d4149554ad4e" providerId="ADAL" clId="{59D19BE2-3FE9-4320-A9EC-C68D674FB3DA}" dt="2022-12-28T07:59:14.555" v="2384" actId="1036"/>
          <ac:spMkLst>
            <pc:docMk/>
            <pc:sldMk cId="4076534036" sldId="1939"/>
            <ac:spMk id="7" creationId="{3EE0595D-3812-9E9A-5E66-62ED88921897}"/>
          </ac:spMkLst>
        </pc:spChg>
        <pc:spChg chg="add mod">
          <ac:chgData name="Yoel Kortick" userId="167978f5-7f40-4909-85d5-d4149554ad4e" providerId="ADAL" clId="{59D19BE2-3FE9-4320-A9EC-C68D674FB3DA}" dt="2022-12-28T07:59:14.555" v="2384" actId="1036"/>
          <ac:spMkLst>
            <pc:docMk/>
            <pc:sldMk cId="4076534036" sldId="1939"/>
            <ac:spMk id="8" creationId="{8B34C33F-A8B4-46D9-95F8-3317371EA1B7}"/>
          </ac:spMkLst>
        </pc:spChg>
        <pc:spChg chg="add mod">
          <ac:chgData name="Yoel Kortick" userId="167978f5-7f40-4909-85d5-d4149554ad4e" providerId="ADAL" clId="{59D19BE2-3FE9-4320-A9EC-C68D674FB3DA}" dt="2022-12-28T07:59:14.555" v="2384" actId="1036"/>
          <ac:spMkLst>
            <pc:docMk/>
            <pc:sldMk cId="4076534036" sldId="1939"/>
            <ac:spMk id="9" creationId="{B67347F0-EF2C-9DAF-D9BE-55F0F529FBE1}"/>
          </ac:spMkLst>
        </pc:spChg>
        <pc:spChg chg="mod">
          <ac:chgData name="Yoel Kortick" userId="167978f5-7f40-4909-85d5-d4149554ad4e" providerId="ADAL" clId="{59D19BE2-3FE9-4320-A9EC-C68D674FB3DA}" dt="2022-12-30T10:34:24.397" v="4536"/>
          <ac:spMkLst>
            <pc:docMk/>
            <pc:sldMk cId="4076534036" sldId="1939"/>
            <ac:spMk id="10" creationId="{19E9D55E-0049-4072-9DC2-48193A586191}"/>
          </ac:spMkLst>
        </pc:spChg>
        <pc:picChg chg="del">
          <ac:chgData name="Yoel Kortick" userId="167978f5-7f40-4909-85d5-d4149554ad4e" providerId="ADAL" clId="{59D19BE2-3FE9-4320-A9EC-C68D674FB3DA}" dt="2022-12-28T07:56:22.774" v="2359" actId="478"/>
          <ac:picMkLst>
            <pc:docMk/>
            <pc:sldMk cId="4076534036" sldId="1939"/>
            <ac:picMk id="4" creationId="{5CDFF2EC-1D42-69B9-0F55-594E1F5A8EE1}"/>
          </ac:picMkLst>
        </pc:picChg>
        <pc:picChg chg="add mod">
          <ac:chgData name="Yoel Kortick" userId="167978f5-7f40-4909-85d5-d4149554ad4e" providerId="ADAL" clId="{59D19BE2-3FE9-4320-A9EC-C68D674FB3DA}" dt="2022-12-28T07:59:14.555" v="2384" actId="1036"/>
          <ac:picMkLst>
            <pc:docMk/>
            <pc:sldMk cId="4076534036" sldId="1939"/>
            <ac:picMk id="6" creationId="{287A637E-BBF5-ED1A-F092-84C43B340D52}"/>
          </ac:picMkLst>
        </pc:picChg>
        <pc:cxnChg chg="add">
          <ac:chgData name="Yoel Kortick" userId="167978f5-7f40-4909-85d5-d4149554ad4e" providerId="ADAL" clId="{59D19BE2-3FE9-4320-A9EC-C68D674FB3DA}" dt="2022-12-28T08:03:36.983" v="2434" actId="11529"/>
          <ac:cxnSpMkLst>
            <pc:docMk/>
            <pc:sldMk cId="4076534036" sldId="1939"/>
            <ac:cxnSpMk id="12" creationId="{AB122940-A338-C672-0F96-C72EF1447B0E}"/>
          </ac:cxnSpMkLst>
        </pc:cxnChg>
      </pc:sldChg>
      <pc:sldChg chg="modSp add mod">
        <pc:chgData name="Yoel Kortick" userId="167978f5-7f40-4909-85d5-d4149554ad4e" providerId="ADAL" clId="{59D19BE2-3FE9-4320-A9EC-C68D674FB3DA}" dt="2022-12-29T05:31:38.596" v="3703" actId="255"/>
        <pc:sldMkLst>
          <pc:docMk/>
          <pc:sldMk cId="814057187" sldId="1940"/>
        </pc:sldMkLst>
        <pc:spChg chg="mod">
          <ac:chgData name="Yoel Kortick" userId="167978f5-7f40-4909-85d5-d4149554ad4e" providerId="ADAL" clId="{59D19BE2-3FE9-4320-A9EC-C68D674FB3DA}" dt="2022-12-29T05:31:38.596" v="3703" actId="255"/>
          <ac:spMkLst>
            <pc:docMk/>
            <pc:sldMk cId="814057187" sldId="1940"/>
            <ac:spMk id="3" creationId="{440E2C51-CB70-4EE1-8E6B-DADCB74DEC44}"/>
          </ac:spMkLst>
        </pc:spChg>
      </pc:sldChg>
      <pc:sldChg chg="addSp delSp modSp add mod">
        <pc:chgData name="Yoel Kortick" userId="167978f5-7f40-4909-85d5-d4149554ad4e" providerId="ADAL" clId="{59D19BE2-3FE9-4320-A9EC-C68D674FB3DA}" dt="2022-12-30T10:34:24.397" v="4536"/>
        <pc:sldMkLst>
          <pc:docMk/>
          <pc:sldMk cId="1615888125" sldId="1941"/>
        </pc:sldMkLst>
        <pc:spChg chg="mod">
          <ac:chgData name="Yoel Kortick" userId="167978f5-7f40-4909-85d5-d4149554ad4e" providerId="ADAL" clId="{59D19BE2-3FE9-4320-A9EC-C68D674FB3DA}" dt="2022-12-30T10:34:24.397" v="4536"/>
          <ac:spMkLst>
            <pc:docMk/>
            <pc:sldMk cId="1615888125" sldId="1941"/>
            <ac:spMk id="4" creationId="{2490F34D-A7E2-4EA9-8B1A-78371A1F1CD1}"/>
          </ac:spMkLst>
        </pc:spChg>
        <pc:spChg chg="mod">
          <ac:chgData name="Yoel Kortick" userId="167978f5-7f40-4909-85d5-d4149554ad4e" providerId="ADAL" clId="{59D19BE2-3FE9-4320-A9EC-C68D674FB3DA}" dt="2022-12-28T08:26:05.968" v="2857" actId="14100"/>
          <ac:spMkLst>
            <pc:docMk/>
            <pc:sldMk cId="1615888125" sldId="1941"/>
            <ac:spMk id="5" creationId="{81E34DE1-34F7-6C74-C860-9899C6258CF4}"/>
          </ac:spMkLst>
        </pc:spChg>
        <pc:spChg chg="del">
          <ac:chgData name="Yoel Kortick" userId="167978f5-7f40-4909-85d5-d4149554ad4e" providerId="ADAL" clId="{59D19BE2-3FE9-4320-A9EC-C68D674FB3DA}" dt="2022-12-28T08:24:58.594" v="2758" actId="478"/>
          <ac:spMkLst>
            <pc:docMk/>
            <pc:sldMk cId="1615888125" sldId="1941"/>
            <ac:spMk id="6" creationId="{D048BDBC-A483-3B1F-6CE1-0936CE6B35DB}"/>
          </ac:spMkLst>
        </pc:spChg>
        <pc:spChg chg="del">
          <ac:chgData name="Yoel Kortick" userId="167978f5-7f40-4909-85d5-d4149554ad4e" providerId="ADAL" clId="{59D19BE2-3FE9-4320-A9EC-C68D674FB3DA}" dt="2022-12-28T08:24:58.594" v="2758" actId="478"/>
          <ac:spMkLst>
            <pc:docMk/>
            <pc:sldMk cId="1615888125" sldId="1941"/>
            <ac:spMk id="7" creationId="{C98D9300-47FA-9B07-F5CC-E12B1AE7FC74}"/>
          </ac:spMkLst>
        </pc:spChg>
        <pc:spChg chg="del">
          <ac:chgData name="Yoel Kortick" userId="167978f5-7f40-4909-85d5-d4149554ad4e" providerId="ADAL" clId="{59D19BE2-3FE9-4320-A9EC-C68D674FB3DA}" dt="2022-12-28T08:24:58.594" v="2758" actId="478"/>
          <ac:spMkLst>
            <pc:docMk/>
            <pc:sldMk cId="1615888125" sldId="1941"/>
            <ac:spMk id="8" creationId="{44C15DBF-4AD2-E7D0-4F35-68F76E058AB5}"/>
          </ac:spMkLst>
        </pc:spChg>
        <pc:spChg chg="del">
          <ac:chgData name="Yoel Kortick" userId="167978f5-7f40-4909-85d5-d4149554ad4e" providerId="ADAL" clId="{59D19BE2-3FE9-4320-A9EC-C68D674FB3DA}" dt="2022-12-28T08:24:58.594" v="2758" actId="478"/>
          <ac:spMkLst>
            <pc:docMk/>
            <pc:sldMk cId="1615888125" sldId="1941"/>
            <ac:spMk id="9" creationId="{EBE3642C-E97A-3B89-4A64-9CBC9F429911}"/>
          </ac:spMkLst>
        </pc:spChg>
        <pc:spChg chg="add mod">
          <ac:chgData name="Yoel Kortick" userId="167978f5-7f40-4909-85d5-d4149554ad4e" providerId="ADAL" clId="{59D19BE2-3FE9-4320-A9EC-C68D674FB3DA}" dt="2022-12-28T08:26:15.987" v="2859" actId="14100"/>
          <ac:spMkLst>
            <pc:docMk/>
            <pc:sldMk cId="1615888125" sldId="1941"/>
            <ac:spMk id="15" creationId="{E9210092-9CA9-05CB-355D-53994B0094AE}"/>
          </ac:spMkLst>
        </pc:spChg>
        <pc:picChg chg="del">
          <ac:chgData name="Yoel Kortick" userId="167978f5-7f40-4909-85d5-d4149554ad4e" providerId="ADAL" clId="{59D19BE2-3FE9-4320-A9EC-C68D674FB3DA}" dt="2022-12-28T08:24:53.415" v="2757" actId="478"/>
          <ac:picMkLst>
            <pc:docMk/>
            <pc:sldMk cId="1615888125" sldId="1941"/>
            <ac:picMk id="2" creationId="{8800178E-89AB-33BE-2A36-62C0CF117C06}"/>
          </ac:picMkLst>
        </pc:picChg>
        <pc:picChg chg="add mod ord">
          <ac:chgData name="Yoel Kortick" userId="167978f5-7f40-4909-85d5-d4149554ad4e" providerId="ADAL" clId="{59D19BE2-3FE9-4320-A9EC-C68D674FB3DA}" dt="2022-12-28T08:26:19.446" v="2860" actId="167"/>
          <ac:picMkLst>
            <pc:docMk/>
            <pc:sldMk cId="1615888125" sldId="1941"/>
            <ac:picMk id="13" creationId="{205B6AB6-8C54-A21E-B3BC-111047769489}"/>
          </ac:picMkLst>
        </pc:picChg>
        <pc:cxnChg chg="del">
          <ac:chgData name="Yoel Kortick" userId="167978f5-7f40-4909-85d5-d4149554ad4e" providerId="ADAL" clId="{59D19BE2-3FE9-4320-A9EC-C68D674FB3DA}" dt="2022-12-28T08:24:58.594" v="2758" actId="478"/>
          <ac:cxnSpMkLst>
            <pc:docMk/>
            <pc:sldMk cId="1615888125" sldId="1941"/>
            <ac:cxnSpMk id="11" creationId="{CD75F420-5796-1697-5C00-A4C2CF420050}"/>
          </ac:cxnSpMkLst>
        </pc:cxnChg>
        <pc:cxnChg chg="del mod">
          <ac:chgData name="Yoel Kortick" userId="167978f5-7f40-4909-85d5-d4149554ad4e" providerId="ADAL" clId="{59D19BE2-3FE9-4320-A9EC-C68D674FB3DA}" dt="2022-12-28T08:24:58.594" v="2758" actId="478"/>
          <ac:cxnSpMkLst>
            <pc:docMk/>
            <pc:sldMk cId="1615888125" sldId="1941"/>
            <ac:cxnSpMk id="12" creationId="{DE09C262-B9AB-C733-CFDB-9C80A5F04FF5}"/>
          </ac:cxnSpMkLst>
        </pc:cxnChg>
        <pc:cxnChg chg="del">
          <ac:chgData name="Yoel Kortick" userId="167978f5-7f40-4909-85d5-d4149554ad4e" providerId="ADAL" clId="{59D19BE2-3FE9-4320-A9EC-C68D674FB3DA}" dt="2022-12-28T08:24:58.594" v="2758" actId="478"/>
          <ac:cxnSpMkLst>
            <pc:docMk/>
            <pc:sldMk cId="1615888125" sldId="1941"/>
            <ac:cxnSpMk id="14" creationId="{22FE6E6A-7E13-B8B7-37C8-D823D50BDB19}"/>
          </ac:cxnSpMkLst>
        </pc:cxnChg>
        <pc:cxnChg chg="del">
          <ac:chgData name="Yoel Kortick" userId="167978f5-7f40-4909-85d5-d4149554ad4e" providerId="ADAL" clId="{59D19BE2-3FE9-4320-A9EC-C68D674FB3DA}" dt="2022-12-28T08:24:58.594" v="2758" actId="478"/>
          <ac:cxnSpMkLst>
            <pc:docMk/>
            <pc:sldMk cId="1615888125" sldId="1941"/>
            <ac:cxnSpMk id="16" creationId="{0FA1A959-30E9-8072-873C-61634D1D36FF}"/>
          </ac:cxnSpMkLst>
        </pc:cxnChg>
      </pc:sldChg>
      <pc:sldChg chg="addSp delSp modSp add mod">
        <pc:chgData name="Yoel Kortick" userId="167978f5-7f40-4909-85d5-d4149554ad4e" providerId="ADAL" clId="{59D19BE2-3FE9-4320-A9EC-C68D674FB3DA}" dt="2022-12-30T10:34:24.397" v="4536"/>
        <pc:sldMkLst>
          <pc:docMk/>
          <pc:sldMk cId="131792142" sldId="1942"/>
        </pc:sldMkLst>
        <pc:spChg chg="mod">
          <ac:chgData name="Yoel Kortick" userId="167978f5-7f40-4909-85d5-d4149554ad4e" providerId="ADAL" clId="{59D19BE2-3FE9-4320-A9EC-C68D674FB3DA}" dt="2022-12-30T10:34:24.397" v="4536"/>
          <ac:spMkLst>
            <pc:docMk/>
            <pc:sldMk cId="131792142" sldId="1942"/>
            <ac:spMk id="4" creationId="{2490F34D-A7E2-4EA9-8B1A-78371A1F1CD1}"/>
          </ac:spMkLst>
        </pc:spChg>
        <pc:spChg chg="mod">
          <ac:chgData name="Yoel Kortick" userId="167978f5-7f40-4909-85d5-d4149554ad4e" providerId="ADAL" clId="{59D19BE2-3FE9-4320-A9EC-C68D674FB3DA}" dt="2022-12-28T08:27:47.654" v="2873" actId="1037"/>
          <ac:spMkLst>
            <pc:docMk/>
            <pc:sldMk cId="131792142" sldId="1942"/>
            <ac:spMk id="5" creationId="{81E34DE1-34F7-6C74-C860-9899C6258CF4}"/>
          </ac:spMkLst>
        </pc:spChg>
        <pc:spChg chg="mod">
          <ac:chgData name="Yoel Kortick" userId="167978f5-7f40-4909-85d5-d4149554ad4e" providerId="ADAL" clId="{59D19BE2-3FE9-4320-A9EC-C68D674FB3DA}" dt="2022-12-28T08:27:53.327" v="2874" actId="14100"/>
          <ac:spMkLst>
            <pc:docMk/>
            <pc:sldMk cId="131792142" sldId="1942"/>
            <ac:spMk id="15" creationId="{E9210092-9CA9-05CB-355D-53994B0094AE}"/>
          </ac:spMkLst>
        </pc:spChg>
        <pc:picChg chg="add mod ord">
          <ac:chgData name="Yoel Kortick" userId="167978f5-7f40-4909-85d5-d4149554ad4e" providerId="ADAL" clId="{59D19BE2-3FE9-4320-A9EC-C68D674FB3DA}" dt="2022-12-28T08:27:56.381" v="2875" actId="208"/>
          <ac:picMkLst>
            <pc:docMk/>
            <pc:sldMk cId="131792142" sldId="1942"/>
            <ac:picMk id="6" creationId="{80816FF4-03FF-3ACC-C694-B001B7750BBC}"/>
          </ac:picMkLst>
        </pc:picChg>
        <pc:picChg chg="del">
          <ac:chgData name="Yoel Kortick" userId="167978f5-7f40-4909-85d5-d4149554ad4e" providerId="ADAL" clId="{59D19BE2-3FE9-4320-A9EC-C68D674FB3DA}" dt="2022-12-28T08:26:38.356" v="2864" actId="478"/>
          <ac:picMkLst>
            <pc:docMk/>
            <pc:sldMk cId="131792142" sldId="1942"/>
            <ac:picMk id="13" creationId="{205B6AB6-8C54-A21E-B3BC-111047769489}"/>
          </ac:picMkLst>
        </pc:picChg>
      </pc:sldChg>
      <pc:sldChg chg="addSp delSp modSp add mod">
        <pc:chgData name="Yoel Kortick" userId="167978f5-7f40-4909-85d5-d4149554ad4e" providerId="ADAL" clId="{59D19BE2-3FE9-4320-A9EC-C68D674FB3DA}" dt="2022-12-30T10:34:24.397" v="4536"/>
        <pc:sldMkLst>
          <pc:docMk/>
          <pc:sldMk cId="2714481737" sldId="1943"/>
        </pc:sldMkLst>
        <pc:spChg chg="mod">
          <ac:chgData name="Yoel Kortick" userId="167978f5-7f40-4909-85d5-d4149554ad4e" providerId="ADAL" clId="{59D19BE2-3FE9-4320-A9EC-C68D674FB3DA}" dt="2022-12-30T10:34:24.397" v="4536"/>
          <ac:spMkLst>
            <pc:docMk/>
            <pc:sldMk cId="2714481737" sldId="1943"/>
            <ac:spMk id="4" creationId="{2490F34D-A7E2-4EA9-8B1A-78371A1F1CD1}"/>
          </ac:spMkLst>
        </pc:spChg>
        <pc:spChg chg="del">
          <ac:chgData name="Yoel Kortick" userId="167978f5-7f40-4909-85d5-d4149554ad4e" providerId="ADAL" clId="{59D19BE2-3FE9-4320-A9EC-C68D674FB3DA}" dt="2022-12-28T08:29:00.738" v="2881" actId="478"/>
          <ac:spMkLst>
            <pc:docMk/>
            <pc:sldMk cId="2714481737" sldId="1943"/>
            <ac:spMk id="5" creationId="{81E34DE1-34F7-6C74-C860-9899C6258CF4}"/>
          </ac:spMkLst>
        </pc:spChg>
        <pc:picChg chg="del">
          <ac:chgData name="Yoel Kortick" userId="167978f5-7f40-4909-85d5-d4149554ad4e" providerId="ADAL" clId="{59D19BE2-3FE9-4320-A9EC-C68D674FB3DA}" dt="2022-12-28T08:28:50.217" v="2878" actId="478"/>
          <ac:picMkLst>
            <pc:docMk/>
            <pc:sldMk cId="2714481737" sldId="1943"/>
            <ac:picMk id="6" creationId="{80816FF4-03FF-3ACC-C694-B001B7750BBC}"/>
          </ac:picMkLst>
        </pc:picChg>
        <pc:picChg chg="add mod ord">
          <ac:chgData name="Yoel Kortick" userId="167978f5-7f40-4909-85d5-d4149554ad4e" providerId="ADAL" clId="{59D19BE2-3FE9-4320-A9EC-C68D674FB3DA}" dt="2022-12-28T08:29:04.016" v="2882" actId="208"/>
          <ac:picMkLst>
            <pc:docMk/>
            <pc:sldMk cId="2714481737" sldId="1943"/>
            <ac:picMk id="7" creationId="{6BAD5BB6-DC85-6339-E1B8-725CE5E2AC40}"/>
          </ac:picMkLst>
        </pc:picChg>
      </pc:sldChg>
      <pc:sldChg chg="addSp delSp modSp add mod">
        <pc:chgData name="Yoel Kortick" userId="167978f5-7f40-4909-85d5-d4149554ad4e" providerId="ADAL" clId="{59D19BE2-3FE9-4320-A9EC-C68D674FB3DA}" dt="2022-12-30T10:34:24.397" v="4536"/>
        <pc:sldMkLst>
          <pc:docMk/>
          <pc:sldMk cId="433914571" sldId="1944"/>
        </pc:sldMkLst>
        <pc:spChg chg="mod">
          <ac:chgData name="Yoel Kortick" userId="167978f5-7f40-4909-85d5-d4149554ad4e" providerId="ADAL" clId="{59D19BE2-3FE9-4320-A9EC-C68D674FB3DA}" dt="2022-12-29T05:28:16.723" v="3624" actId="1038"/>
          <ac:spMkLst>
            <pc:docMk/>
            <pc:sldMk cId="433914571" sldId="1944"/>
            <ac:spMk id="6" creationId="{52415247-5759-134B-5047-6AD501CCC3A3}"/>
          </ac:spMkLst>
        </pc:spChg>
        <pc:spChg chg="mod">
          <ac:chgData name="Yoel Kortick" userId="167978f5-7f40-4909-85d5-d4149554ad4e" providerId="ADAL" clId="{59D19BE2-3FE9-4320-A9EC-C68D674FB3DA}" dt="2022-12-30T10:34:24.397" v="4536"/>
          <ac:spMkLst>
            <pc:docMk/>
            <pc:sldMk cId="433914571" sldId="1944"/>
            <ac:spMk id="10" creationId="{19E9D55E-0049-4072-9DC2-48193A586191}"/>
          </ac:spMkLst>
        </pc:spChg>
        <pc:picChg chg="add mod ord">
          <ac:chgData name="Yoel Kortick" userId="167978f5-7f40-4909-85d5-d4149554ad4e" providerId="ADAL" clId="{59D19BE2-3FE9-4320-A9EC-C68D674FB3DA}" dt="2022-12-29T05:28:07.250" v="3594" actId="167"/>
          <ac:picMkLst>
            <pc:docMk/>
            <pc:sldMk cId="433914571" sldId="1944"/>
            <ac:picMk id="4" creationId="{70D55658-1EC2-2FAF-074C-7C2C3CF67B83}"/>
          </ac:picMkLst>
        </pc:picChg>
        <pc:picChg chg="del">
          <ac:chgData name="Yoel Kortick" userId="167978f5-7f40-4909-85d5-d4149554ad4e" providerId="ADAL" clId="{59D19BE2-3FE9-4320-A9EC-C68D674FB3DA}" dt="2022-12-29T05:27:32.727" v="3567" actId="478"/>
          <ac:picMkLst>
            <pc:docMk/>
            <pc:sldMk cId="433914571" sldId="1944"/>
            <ac:picMk id="13" creationId="{21A4D943-1483-DCBE-662F-CC33D3DF4B71}"/>
          </ac:picMkLst>
        </pc:picChg>
      </pc:sldChg>
      <pc:sldChg chg="addSp delSp modSp add mod">
        <pc:chgData name="Yoel Kortick" userId="167978f5-7f40-4909-85d5-d4149554ad4e" providerId="ADAL" clId="{59D19BE2-3FE9-4320-A9EC-C68D674FB3DA}" dt="2022-12-29T05:30:39.314" v="3698" actId="208"/>
        <pc:sldMkLst>
          <pc:docMk/>
          <pc:sldMk cId="3851842113" sldId="1945"/>
        </pc:sldMkLst>
        <pc:spChg chg="mod">
          <ac:chgData name="Yoel Kortick" userId="167978f5-7f40-4909-85d5-d4149554ad4e" providerId="ADAL" clId="{59D19BE2-3FE9-4320-A9EC-C68D674FB3DA}" dt="2022-12-29T05:29:42.310" v="3652" actId="20577"/>
          <ac:spMkLst>
            <pc:docMk/>
            <pc:sldMk cId="3851842113" sldId="1945"/>
            <ac:spMk id="4" creationId="{2490F34D-A7E2-4EA9-8B1A-78371A1F1CD1}"/>
          </ac:spMkLst>
        </pc:spChg>
        <pc:spChg chg="mod">
          <ac:chgData name="Yoel Kortick" userId="167978f5-7f40-4909-85d5-d4149554ad4e" providerId="ADAL" clId="{59D19BE2-3FE9-4320-A9EC-C68D674FB3DA}" dt="2022-12-29T05:30:03.225" v="3666" actId="1076"/>
          <ac:spMkLst>
            <pc:docMk/>
            <pc:sldMk cId="3851842113" sldId="1945"/>
            <ac:spMk id="5" creationId="{81E34DE1-34F7-6C74-C860-9899C6258CF4}"/>
          </ac:spMkLst>
        </pc:spChg>
        <pc:spChg chg="mod">
          <ac:chgData name="Yoel Kortick" userId="167978f5-7f40-4909-85d5-d4149554ad4e" providerId="ADAL" clId="{59D19BE2-3FE9-4320-A9EC-C68D674FB3DA}" dt="2022-12-29T05:30:17.340" v="3692" actId="1037"/>
          <ac:spMkLst>
            <pc:docMk/>
            <pc:sldMk cId="3851842113" sldId="1945"/>
            <ac:spMk id="6" creationId="{D048BDBC-A483-3B1F-6CE1-0936CE6B35DB}"/>
          </ac:spMkLst>
        </pc:spChg>
        <pc:spChg chg="mod">
          <ac:chgData name="Yoel Kortick" userId="167978f5-7f40-4909-85d5-d4149554ad4e" providerId="ADAL" clId="{59D19BE2-3FE9-4320-A9EC-C68D674FB3DA}" dt="2022-12-29T05:30:31.665" v="3696" actId="1036"/>
          <ac:spMkLst>
            <pc:docMk/>
            <pc:sldMk cId="3851842113" sldId="1945"/>
            <ac:spMk id="7" creationId="{C98D9300-47FA-9B07-F5CC-E12B1AE7FC74}"/>
          </ac:spMkLst>
        </pc:spChg>
        <pc:spChg chg="mod">
          <ac:chgData name="Yoel Kortick" userId="167978f5-7f40-4909-85d5-d4149554ad4e" providerId="ADAL" clId="{59D19BE2-3FE9-4320-A9EC-C68D674FB3DA}" dt="2022-12-29T05:30:31.665" v="3696" actId="1036"/>
          <ac:spMkLst>
            <pc:docMk/>
            <pc:sldMk cId="3851842113" sldId="1945"/>
            <ac:spMk id="8" creationId="{44C15DBF-4AD2-E7D0-4F35-68F76E058AB5}"/>
          </ac:spMkLst>
        </pc:spChg>
        <pc:picChg chg="del">
          <ac:chgData name="Yoel Kortick" userId="167978f5-7f40-4909-85d5-d4149554ad4e" providerId="ADAL" clId="{59D19BE2-3FE9-4320-A9EC-C68D674FB3DA}" dt="2022-12-29T05:29:44.785" v="3653" actId="478"/>
          <ac:picMkLst>
            <pc:docMk/>
            <pc:sldMk cId="3851842113" sldId="1945"/>
            <ac:picMk id="2" creationId="{8800178E-89AB-33BE-2A36-62C0CF117C06}"/>
          </ac:picMkLst>
        </pc:picChg>
        <pc:picChg chg="add mod ord">
          <ac:chgData name="Yoel Kortick" userId="167978f5-7f40-4909-85d5-d4149554ad4e" providerId="ADAL" clId="{59D19BE2-3FE9-4320-A9EC-C68D674FB3DA}" dt="2022-12-29T05:30:39.314" v="3698" actId="208"/>
          <ac:picMkLst>
            <pc:docMk/>
            <pc:sldMk cId="3851842113" sldId="1945"/>
            <ac:picMk id="13" creationId="{6093D18F-B2A0-B419-27D6-40FA968CC980}"/>
          </ac:picMkLst>
        </pc:picChg>
        <pc:cxnChg chg="mod">
          <ac:chgData name="Yoel Kortick" userId="167978f5-7f40-4909-85d5-d4149554ad4e" providerId="ADAL" clId="{59D19BE2-3FE9-4320-A9EC-C68D674FB3DA}" dt="2022-12-29T05:30:06.302" v="3667" actId="14100"/>
          <ac:cxnSpMkLst>
            <pc:docMk/>
            <pc:sldMk cId="3851842113" sldId="1945"/>
            <ac:cxnSpMk id="11" creationId="{CD75F420-5796-1697-5C00-A4C2CF420050}"/>
          </ac:cxnSpMkLst>
        </pc:cxnChg>
        <pc:cxnChg chg="mod">
          <ac:chgData name="Yoel Kortick" userId="167978f5-7f40-4909-85d5-d4149554ad4e" providerId="ADAL" clId="{59D19BE2-3FE9-4320-A9EC-C68D674FB3DA}" dt="2022-12-29T05:30:22.428" v="3693" actId="14100"/>
          <ac:cxnSpMkLst>
            <pc:docMk/>
            <pc:sldMk cId="3851842113" sldId="1945"/>
            <ac:cxnSpMk id="12" creationId="{DE09C262-B9AB-C733-CFDB-9C80A5F04FF5}"/>
          </ac:cxnSpMkLst>
        </pc:cxnChg>
        <pc:cxnChg chg="mod">
          <ac:chgData name="Yoel Kortick" userId="167978f5-7f40-4909-85d5-d4149554ad4e" providerId="ADAL" clId="{59D19BE2-3FE9-4320-A9EC-C68D674FB3DA}" dt="2022-12-29T05:30:26.607" v="3694" actId="14100"/>
          <ac:cxnSpMkLst>
            <pc:docMk/>
            <pc:sldMk cId="3851842113" sldId="1945"/>
            <ac:cxnSpMk id="14" creationId="{22FE6E6A-7E13-B8B7-37C8-D823D50BDB19}"/>
          </ac:cxnSpMkLst>
        </pc:cxnChg>
        <pc:cxnChg chg="mod">
          <ac:chgData name="Yoel Kortick" userId="167978f5-7f40-4909-85d5-d4149554ad4e" providerId="ADAL" clId="{59D19BE2-3FE9-4320-A9EC-C68D674FB3DA}" dt="2022-12-29T05:30:36.292" v="3697" actId="14100"/>
          <ac:cxnSpMkLst>
            <pc:docMk/>
            <pc:sldMk cId="3851842113" sldId="1945"/>
            <ac:cxnSpMk id="16" creationId="{0FA1A959-30E9-8072-873C-61634D1D36FF}"/>
          </ac:cxnSpMkLst>
        </pc:cxnChg>
      </pc:sldChg>
      <pc:sldChg chg="addSp delSp modSp add mod">
        <pc:chgData name="Yoel Kortick" userId="167978f5-7f40-4909-85d5-d4149554ad4e" providerId="ADAL" clId="{59D19BE2-3FE9-4320-A9EC-C68D674FB3DA}" dt="2022-12-29T06:53:01.437" v="3744" actId="6549"/>
        <pc:sldMkLst>
          <pc:docMk/>
          <pc:sldMk cId="3511457713" sldId="1946"/>
        </pc:sldMkLst>
        <pc:spChg chg="mod">
          <ac:chgData name="Yoel Kortick" userId="167978f5-7f40-4909-85d5-d4149554ad4e" providerId="ADAL" clId="{59D19BE2-3FE9-4320-A9EC-C68D674FB3DA}" dt="2022-12-29T06:53:01.437" v="3744" actId="6549"/>
          <ac:spMkLst>
            <pc:docMk/>
            <pc:sldMk cId="3511457713" sldId="1946"/>
            <ac:spMk id="4" creationId="{2490F34D-A7E2-4EA9-8B1A-78371A1F1CD1}"/>
          </ac:spMkLst>
        </pc:spChg>
        <pc:spChg chg="mod">
          <ac:chgData name="Yoel Kortick" userId="167978f5-7f40-4909-85d5-d4149554ad4e" providerId="ADAL" clId="{59D19BE2-3FE9-4320-A9EC-C68D674FB3DA}" dt="2022-12-29T06:52:52.180" v="3742" actId="1076"/>
          <ac:spMkLst>
            <pc:docMk/>
            <pc:sldMk cId="3511457713" sldId="1946"/>
            <ac:spMk id="5" creationId="{10CFF6E3-460D-3F92-2B15-7C3FFB2D3A4C}"/>
          </ac:spMkLst>
        </pc:spChg>
        <pc:picChg chg="del">
          <ac:chgData name="Yoel Kortick" userId="167978f5-7f40-4909-85d5-d4149554ad4e" providerId="ADAL" clId="{59D19BE2-3FE9-4320-A9EC-C68D674FB3DA}" dt="2022-12-29T06:52:40.951" v="3739" actId="478"/>
          <ac:picMkLst>
            <pc:docMk/>
            <pc:sldMk cId="3511457713" sldId="1946"/>
            <ac:picMk id="2" creationId="{6F884F8F-1BDF-8E43-8CC8-5416105C9BE4}"/>
          </ac:picMkLst>
        </pc:picChg>
        <pc:picChg chg="add mod ord">
          <ac:chgData name="Yoel Kortick" userId="167978f5-7f40-4909-85d5-d4149554ad4e" providerId="ADAL" clId="{59D19BE2-3FE9-4320-A9EC-C68D674FB3DA}" dt="2022-12-29T06:52:44.412" v="3741" actId="167"/>
          <ac:picMkLst>
            <pc:docMk/>
            <pc:sldMk cId="3511457713" sldId="1946"/>
            <ac:picMk id="6" creationId="{CEC5277D-E757-7A6D-1E36-FC6FF0AA41A9}"/>
          </ac:picMkLst>
        </pc:picChg>
      </pc:sldChg>
      <pc:sldChg chg="addSp delSp modSp add mod">
        <pc:chgData name="Yoel Kortick" userId="167978f5-7f40-4909-85d5-d4149554ad4e" providerId="ADAL" clId="{59D19BE2-3FE9-4320-A9EC-C68D674FB3DA}" dt="2022-12-29T07:13:34.196" v="3992" actId="571"/>
        <pc:sldMkLst>
          <pc:docMk/>
          <pc:sldMk cId="1012374588" sldId="1947"/>
        </pc:sldMkLst>
        <pc:spChg chg="mod">
          <ac:chgData name="Yoel Kortick" userId="167978f5-7f40-4909-85d5-d4149554ad4e" providerId="ADAL" clId="{59D19BE2-3FE9-4320-A9EC-C68D674FB3DA}" dt="2022-12-29T07:11:50.046" v="3968" actId="20577"/>
          <ac:spMkLst>
            <pc:docMk/>
            <pc:sldMk cId="1012374588" sldId="1947"/>
            <ac:spMk id="4" creationId="{2490F34D-A7E2-4EA9-8B1A-78371A1F1CD1}"/>
          </ac:spMkLst>
        </pc:spChg>
        <pc:spChg chg="add mod">
          <ac:chgData name="Yoel Kortick" userId="167978f5-7f40-4909-85d5-d4149554ad4e" providerId="ADAL" clId="{59D19BE2-3FE9-4320-A9EC-C68D674FB3DA}" dt="2022-12-29T07:13:27.150" v="3990" actId="1035"/>
          <ac:spMkLst>
            <pc:docMk/>
            <pc:sldMk cId="1012374588" sldId="1947"/>
            <ac:spMk id="7" creationId="{BB642196-97E9-ED60-B8CA-95765BF95B92}"/>
          </ac:spMkLst>
        </pc:spChg>
        <pc:spChg chg="add mod">
          <ac:chgData name="Yoel Kortick" userId="167978f5-7f40-4909-85d5-d4149554ad4e" providerId="ADAL" clId="{59D19BE2-3FE9-4320-A9EC-C68D674FB3DA}" dt="2022-12-29T07:13:34.196" v="3992" actId="571"/>
          <ac:spMkLst>
            <pc:docMk/>
            <pc:sldMk cId="1012374588" sldId="1947"/>
            <ac:spMk id="10" creationId="{3FDE3600-ADEF-BDB5-043D-96E1F7EE7B23}"/>
          </ac:spMkLst>
        </pc:spChg>
        <pc:picChg chg="del">
          <ac:chgData name="Yoel Kortick" userId="167978f5-7f40-4909-85d5-d4149554ad4e" providerId="ADAL" clId="{59D19BE2-3FE9-4320-A9EC-C68D674FB3DA}" dt="2022-12-29T07:11:51.469" v="3969" actId="478"/>
          <ac:picMkLst>
            <pc:docMk/>
            <pc:sldMk cId="1012374588" sldId="1947"/>
            <ac:picMk id="5" creationId="{83333C5E-876A-99BA-A0FB-E471A9FB7761}"/>
          </ac:picMkLst>
        </pc:picChg>
        <pc:picChg chg="add mod">
          <ac:chgData name="Yoel Kortick" userId="167978f5-7f40-4909-85d5-d4149554ad4e" providerId="ADAL" clId="{59D19BE2-3FE9-4320-A9EC-C68D674FB3DA}" dt="2022-12-29T07:13:27.150" v="3990" actId="1035"/>
          <ac:picMkLst>
            <pc:docMk/>
            <pc:sldMk cId="1012374588" sldId="1947"/>
            <ac:picMk id="6" creationId="{67109AC4-28D5-983B-5D62-79112443ABB2}"/>
          </ac:picMkLst>
        </pc:picChg>
        <pc:picChg chg="add mod">
          <ac:chgData name="Yoel Kortick" userId="167978f5-7f40-4909-85d5-d4149554ad4e" providerId="ADAL" clId="{59D19BE2-3FE9-4320-A9EC-C68D674FB3DA}" dt="2022-12-29T07:13:30.109" v="3991" actId="208"/>
          <ac:picMkLst>
            <pc:docMk/>
            <pc:sldMk cId="1012374588" sldId="1947"/>
            <ac:picMk id="9" creationId="{E5847C66-6AAB-A5C9-A958-17ACA36D727D}"/>
          </ac:picMkLst>
        </pc:picChg>
      </pc:sldChg>
      <pc:sldChg chg="addSp delSp modSp add mod">
        <pc:chgData name="Yoel Kortick" userId="167978f5-7f40-4909-85d5-d4149554ad4e" providerId="ADAL" clId="{59D19BE2-3FE9-4320-A9EC-C68D674FB3DA}" dt="2022-12-29T07:19:36.630" v="4028" actId="208"/>
        <pc:sldMkLst>
          <pc:docMk/>
          <pc:sldMk cId="327482621" sldId="1948"/>
        </pc:sldMkLst>
        <pc:spChg chg="del">
          <ac:chgData name="Yoel Kortick" userId="167978f5-7f40-4909-85d5-d4149554ad4e" providerId="ADAL" clId="{59D19BE2-3FE9-4320-A9EC-C68D674FB3DA}" dt="2022-12-29T07:15:51.222" v="4016" actId="478"/>
          <ac:spMkLst>
            <pc:docMk/>
            <pc:sldMk cId="327482621" sldId="1948"/>
            <ac:spMk id="4" creationId="{2490F34D-A7E2-4EA9-8B1A-78371A1F1CD1}"/>
          </ac:spMkLst>
        </pc:spChg>
        <pc:spChg chg="del">
          <ac:chgData name="Yoel Kortick" userId="167978f5-7f40-4909-85d5-d4149554ad4e" providerId="ADAL" clId="{59D19BE2-3FE9-4320-A9EC-C68D674FB3DA}" dt="2022-12-29T07:15:48.454" v="4014" actId="478"/>
          <ac:spMkLst>
            <pc:docMk/>
            <pc:sldMk cId="327482621" sldId="1948"/>
            <ac:spMk id="5" creationId="{B8277C9F-74E9-F918-8ACE-93FE633089EE}"/>
          </ac:spMkLst>
        </pc:spChg>
        <pc:spChg chg="del">
          <ac:chgData name="Yoel Kortick" userId="167978f5-7f40-4909-85d5-d4149554ad4e" providerId="ADAL" clId="{59D19BE2-3FE9-4320-A9EC-C68D674FB3DA}" dt="2022-12-29T07:15:49.656" v="4015" actId="478"/>
          <ac:spMkLst>
            <pc:docMk/>
            <pc:sldMk cId="327482621" sldId="1948"/>
            <ac:spMk id="6" creationId="{86830A9C-9756-47AE-C349-59B7CDA5C70D}"/>
          </ac:spMkLst>
        </pc:spChg>
        <pc:spChg chg="add del mod">
          <ac:chgData name="Yoel Kortick" userId="167978f5-7f40-4909-85d5-d4149554ad4e" providerId="ADAL" clId="{59D19BE2-3FE9-4320-A9EC-C68D674FB3DA}" dt="2022-12-29T07:15:52.140" v="4017" actId="478"/>
          <ac:spMkLst>
            <pc:docMk/>
            <pc:sldMk cId="327482621" sldId="1948"/>
            <ac:spMk id="8" creationId="{40E266E6-FB2B-9D1F-21E5-576A8270E4B6}"/>
          </ac:spMkLst>
        </pc:spChg>
        <pc:spChg chg="add del mod">
          <ac:chgData name="Yoel Kortick" userId="167978f5-7f40-4909-85d5-d4149554ad4e" providerId="ADAL" clId="{59D19BE2-3FE9-4320-A9EC-C68D674FB3DA}" dt="2022-12-29T07:19:31.162" v="4025" actId="478"/>
          <ac:spMkLst>
            <pc:docMk/>
            <pc:sldMk cId="327482621" sldId="1948"/>
            <ac:spMk id="9" creationId="{BDAB4431-2FE7-F717-04AF-E572F9546F61}"/>
          </ac:spMkLst>
        </pc:spChg>
        <pc:spChg chg="add del mod">
          <ac:chgData name="Yoel Kortick" userId="167978f5-7f40-4909-85d5-d4149554ad4e" providerId="ADAL" clId="{59D19BE2-3FE9-4320-A9EC-C68D674FB3DA}" dt="2022-12-29T07:19:33.455" v="4026" actId="478"/>
          <ac:spMkLst>
            <pc:docMk/>
            <pc:sldMk cId="327482621" sldId="1948"/>
            <ac:spMk id="11" creationId="{24B03A6E-8E4F-2B04-7713-E37C8E4566B0}"/>
          </ac:spMkLst>
        </pc:spChg>
        <pc:spChg chg="add mod">
          <ac:chgData name="Yoel Kortick" userId="167978f5-7f40-4909-85d5-d4149554ad4e" providerId="ADAL" clId="{59D19BE2-3FE9-4320-A9EC-C68D674FB3DA}" dt="2022-12-29T07:18:03.839" v="4018"/>
          <ac:spMkLst>
            <pc:docMk/>
            <pc:sldMk cId="327482621" sldId="1948"/>
            <ac:spMk id="13" creationId="{C6FFA7F7-5BA0-7322-48B6-E6FB595C2310}"/>
          </ac:spMkLst>
        </pc:spChg>
        <pc:spChg chg="add mod">
          <ac:chgData name="Yoel Kortick" userId="167978f5-7f40-4909-85d5-d4149554ad4e" providerId="ADAL" clId="{59D19BE2-3FE9-4320-A9EC-C68D674FB3DA}" dt="2022-12-29T07:18:03.839" v="4018"/>
          <ac:spMkLst>
            <pc:docMk/>
            <pc:sldMk cId="327482621" sldId="1948"/>
            <ac:spMk id="15" creationId="{2791EF92-E0A9-C0D2-1FC3-500057A0B61A}"/>
          </ac:spMkLst>
        </pc:spChg>
        <pc:picChg chg="del">
          <ac:chgData name="Yoel Kortick" userId="167978f5-7f40-4909-85d5-d4149554ad4e" providerId="ADAL" clId="{59D19BE2-3FE9-4320-A9EC-C68D674FB3DA}" dt="2022-12-29T07:15:47.177" v="4013" actId="478"/>
          <ac:picMkLst>
            <pc:docMk/>
            <pc:sldMk cId="327482621" sldId="1948"/>
            <ac:picMk id="2" creationId="{151E26EF-6621-993E-A88A-CA85B99C1B93}"/>
          </ac:picMkLst>
        </pc:picChg>
        <pc:picChg chg="add mod ord">
          <ac:chgData name="Yoel Kortick" userId="167978f5-7f40-4909-85d5-d4149554ad4e" providerId="ADAL" clId="{59D19BE2-3FE9-4320-A9EC-C68D674FB3DA}" dt="2022-12-29T07:19:36.630" v="4028" actId="208"/>
          <ac:picMkLst>
            <pc:docMk/>
            <pc:sldMk cId="327482621" sldId="1948"/>
            <ac:picMk id="18" creationId="{C544498A-6409-BD5C-0DF0-1C5D36F6817B}"/>
          </ac:picMkLst>
        </pc:picChg>
        <pc:cxnChg chg="add del mod">
          <ac:chgData name="Yoel Kortick" userId="167978f5-7f40-4909-85d5-d4149554ad4e" providerId="ADAL" clId="{59D19BE2-3FE9-4320-A9EC-C68D674FB3DA}" dt="2022-12-29T07:19:29.913" v="4024" actId="478"/>
          <ac:cxnSpMkLst>
            <pc:docMk/>
            <pc:sldMk cId="327482621" sldId="1948"/>
            <ac:cxnSpMk id="10" creationId="{E8A92E27-95B1-578E-8C4F-28C77818BEEF}"/>
          </ac:cxnSpMkLst>
        </pc:cxnChg>
        <pc:cxnChg chg="add del mod">
          <ac:chgData name="Yoel Kortick" userId="167978f5-7f40-4909-85d5-d4149554ad4e" providerId="ADAL" clId="{59D19BE2-3FE9-4320-A9EC-C68D674FB3DA}" dt="2022-12-29T07:19:34.511" v="4027" actId="478"/>
          <ac:cxnSpMkLst>
            <pc:docMk/>
            <pc:sldMk cId="327482621" sldId="1948"/>
            <ac:cxnSpMk id="12" creationId="{223D78A0-A811-7292-2B27-0FFA4A170903}"/>
          </ac:cxnSpMkLst>
        </pc:cxnChg>
        <pc:cxnChg chg="add mod">
          <ac:chgData name="Yoel Kortick" userId="167978f5-7f40-4909-85d5-d4149554ad4e" providerId="ADAL" clId="{59D19BE2-3FE9-4320-A9EC-C68D674FB3DA}" dt="2022-12-29T07:19:25.402" v="4023" actId="14100"/>
          <ac:cxnSpMkLst>
            <pc:docMk/>
            <pc:sldMk cId="327482621" sldId="1948"/>
            <ac:cxnSpMk id="14" creationId="{7CDE7014-7144-51EC-6C8F-5A3B05E06850}"/>
          </ac:cxnSpMkLst>
        </pc:cxnChg>
        <pc:cxnChg chg="add mod">
          <ac:chgData name="Yoel Kortick" userId="167978f5-7f40-4909-85d5-d4149554ad4e" providerId="ADAL" clId="{59D19BE2-3FE9-4320-A9EC-C68D674FB3DA}" dt="2022-12-29T07:19:20.599" v="4022" actId="14100"/>
          <ac:cxnSpMkLst>
            <pc:docMk/>
            <pc:sldMk cId="327482621" sldId="1948"/>
            <ac:cxnSpMk id="16" creationId="{2C687D04-9F97-C8E2-9B47-AD291E2DAF0F}"/>
          </ac:cxnSpMkLst>
        </pc:cxnChg>
      </pc:sldChg>
      <pc:sldChg chg="addSp delSp modSp add mod">
        <pc:chgData name="Yoel Kortick" userId="167978f5-7f40-4909-85d5-d4149554ad4e" providerId="ADAL" clId="{59D19BE2-3FE9-4320-A9EC-C68D674FB3DA}" dt="2022-12-29T07:21:05.396" v="4064" actId="208"/>
        <pc:sldMkLst>
          <pc:docMk/>
          <pc:sldMk cId="3364152289" sldId="1949"/>
        </pc:sldMkLst>
        <pc:spChg chg="mod">
          <ac:chgData name="Yoel Kortick" userId="167978f5-7f40-4909-85d5-d4149554ad4e" providerId="ADAL" clId="{59D19BE2-3FE9-4320-A9EC-C68D674FB3DA}" dt="2022-12-29T07:20:49.650" v="4058" actId="20577"/>
          <ac:spMkLst>
            <pc:docMk/>
            <pc:sldMk cId="3364152289" sldId="1949"/>
            <ac:spMk id="9" creationId="{BDAB4431-2FE7-F717-04AF-E572F9546F61}"/>
          </ac:spMkLst>
        </pc:spChg>
        <pc:spChg chg="mod">
          <ac:chgData name="Yoel Kortick" userId="167978f5-7f40-4909-85d5-d4149554ad4e" providerId="ADAL" clId="{59D19BE2-3FE9-4320-A9EC-C68D674FB3DA}" dt="2022-12-29T07:20:57.999" v="4061" actId="1076"/>
          <ac:spMkLst>
            <pc:docMk/>
            <pc:sldMk cId="3364152289" sldId="1949"/>
            <ac:spMk id="11" creationId="{24B03A6E-8E4F-2B04-7713-E37C8E4566B0}"/>
          </ac:spMkLst>
        </pc:spChg>
        <pc:spChg chg="del">
          <ac:chgData name="Yoel Kortick" userId="167978f5-7f40-4909-85d5-d4149554ad4e" providerId="ADAL" clId="{59D19BE2-3FE9-4320-A9EC-C68D674FB3DA}" dt="2022-12-29T07:19:45.895" v="4030" actId="478"/>
          <ac:spMkLst>
            <pc:docMk/>
            <pc:sldMk cId="3364152289" sldId="1949"/>
            <ac:spMk id="13" creationId="{C6FFA7F7-5BA0-7322-48B6-E6FB595C2310}"/>
          </ac:spMkLst>
        </pc:spChg>
        <pc:spChg chg="del">
          <ac:chgData name="Yoel Kortick" userId="167978f5-7f40-4909-85d5-d4149554ad4e" providerId="ADAL" clId="{59D19BE2-3FE9-4320-A9EC-C68D674FB3DA}" dt="2022-12-29T07:19:43.421" v="4029" actId="478"/>
          <ac:spMkLst>
            <pc:docMk/>
            <pc:sldMk cId="3364152289" sldId="1949"/>
            <ac:spMk id="15" creationId="{2791EF92-E0A9-C0D2-1FC3-500057A0B61A}"/>
          </ac:spMkLst>
        </pc:spChg>
        <pc:picChg chg="add mod ord">
          <ac:chgData name="Yoel Kortick" userId="167978f5-7f40-4909-85d5-d4149554ad4e" providerId="ADAL" clId="{59D19BE2-3FE9-4320-A9EC-C68D674FB3DA}" dt="2022-12-29T07:21:05.396" v="4064" actId="208"/>
          <ac:picMkLst>
            <pc:docMk/>
            <pc:sldMk cId="3364152289" sldId="1949"/>
            <ac:picMk id="4" creationId="{B1227F7E-C423-EB54-2D43-4C0518B365B6}"/>
          </ac:picMkLst>
        </pc:picChg>
        <pc:cxnChg chg="mod">
          <ac:chgData name="Yoel Kortick" userId="167978f5-7f40-4909-85d5-d4149554ad4e" providerId="ADAL" clId="{59D19BE2-3FE9-4320-A9EC-C68D674FB3DA}" dt="2022-12-29T07:20:55.109" v="4060" actId="14100"/>
          <ac:cxnSpMkLst>
            <pc:docMk/>
            <pc:sldMk cId="3364152289" sldId="1949"/>
            <ac:cxnSpMk id="10" creationId="{E8A92E27-95B1-578E-8C4F-28C77818BEEF}"/>
          </ac:cxnSpMkLst>
        </pc:cxnChg>
        <pc:cxnChg chg="mod">
          <ac:chgData name="Yoel Kortick" userId="167978f5-7f40-4909-85d5-d4149554ad4e" providerId="ADAL" clId="{59D19BE2-3FE9-4320-A9EC-C68D674FB3DA}" dt="2022-12-29T07:21:03.123" v="4063" actId="14100"/>
          <ac:cxnSpMkLst>
            <pc:docMk/>
            <pc:sldMk cId="3364152289" sldId="1949"/>
            <ac:cxnSpMk id="12" creationId="{223D78A0-A811-7292-2B27-0FFA4A170903}"/>
          </ac:cxnSpMkLst>
        </pc:cxnChg>
        <pc:cxnChg chg="del">
          <ac:chgData name="Yoel Kortick" userId="167978f5-7f40-4909-85d5-d4149554ad4e" providerId="ADAL" clId="{59D19BE2-3FE9-4320-A9EC-C68D674FB3DA}" dt="2022-12-29T07:19:45.895" v="4030" actId="478"/>
          <ac:cxnSpMkLst>
            <pc:docMk/>
            <pc:sldMk cId="3364152289" sldId="1949"/>
            <ac:cxnSpMk id="14" creationId="{7CDE7014-7144-51EC-6C8F-5A3B05E06850}"/>
          </ac:cxnSpMkLst>
        </pc:cxnChg>
        <pc:cxnChg chg="del mod">
          <ac:chgData name="Yoel Kortick" userId="167978f5-7f40-4909-85d5-d4149554ad4e" providerId="ADAL" clId="{59D19BE2-3FE9-4320-A9EC-C68D674FB3DA}" dt="2022-12-29T07:19:43.421" v="4029" actId="478"/>
          <ac:cxnSpMkLst>
            <pc:docMk/>
            <pc:sldMk cId="3364152289" sldId="1949"/>
            <ac:cxnSpMk id="16" creationId="{2C687D04-9F97-C8E2-9B47-AD291E2DAF0F}"/>
          </ac:cxnSpMkLst>
        </pc:cxnChg>
      </pc:sldChg>
      <pc:sldChg chg="addSp delSp modSp add mod">
        <pc:chgData name="Yoel Kortick" userId="167978f5-7f40-4909-85d5-d4149554ad4e" providerId="ADAL" clId="{59D19BE2-3FE9-4320-A9EC-C68D674FB3DA}" dt="2022-12-29T07:58:03.927" v="4240" actId="208"/>
        <pc:sldMkLst>
          <pc:docMk/>
          <pc:sldMk cId="410827658" sldId="1950"/>
        </pc:sldMkLst>
        <pc:spChg chg="del">
          <ac:chgData name="Yoel Kortick" userId="167978f5-7f40-4909-85d5-d4149554ad4e" providerId="ADAL" clId="{59D19BE2-3FE9-4320-A9EC-C68D674FB3DA}" dt="2022-12-29T07:40:24.878" v="4183" actId="478"/>
          <ac:spMkLst>
            <pc:docMk/>
            <pc:sldMk cId="410827658" sldId="1950"/>
            <ac:spMk id="4" creationId="{2490F34D-A7E2-4EA9-8B1A-78371A1F1CD1}"/>
          </ac:spMkLst>
        </pc:spChg>
        <pc:spChg chg="add del mod">
          <ac:chgData name="Yoel Kortick" userId="167978f5-7f40-4909-85d5-d4149554ad4e" providerId="ADAL" clId="{59D19BE2-3FE9-4320-A9EC-C68D674FB3DA}" dt="2022-12-29T07:40:25.664" v="4184" actId="478"/>
          <ac:spMkLst>
            <pc:docMk/>
            <pc:sldMk cId="410827658" sldId="1950"/>
            <ac:spMk id="5" creationId="{165311D0-4528-791A-DD9B-72AC8CB336C8}"/>
          </ac:spMkLst>
        </pc:spChg>
        <pc:picChg chg="add del mod">
          <ac:chgData name="Yoel Kortick" userId="167978f5-7f40-4909-85d5-d4149554ad4e" providerId="ADAL" clId="{59D19BE2-3FE9-4320-A9EC-C68D674FB3DA}" dt="2022-12-29T07:57:51.649" v="4227" actId="478"/>
          <ac:picMkLst>
            <pc:docMk/>
            <pc:sldMk cId="410827658" sldId="1950"/>
            <ac:picMk id="7" creationId="{3F70A628-950F-2BEE-6A27-F6AD74C6BDCD}"/>
          </ac:picMkLst>
        </pc:picChg>
        <pc:picChg chg="add mod">
          <ac:chgData name="Yoel Kortick" userId="167978f5-7f40-4909-85d5-d4149554ad4e" providerId="ADAL" clId="{59D19BE2-3FE9-4320-A9EC-C68D674FB3DA}" dt="2022-12-29T07:58:03.927" v="4240" actId="208"/>
          <ac:picMkLst>
            <pc:docMk/>
            <pc:sldMk cId="410827658" sldId="1950"/>
            <ac:picMk id="9" creationId="{91F7DB3E-F6A3-906E-CC3E-4FC0E0D2D808}"/>
          </ac:picMkLst>
        </pc:picChg>
      </pc:sldChg>
      <pc:sldChg chg="addSp delSp modSp add mod">
        <pc:chgData name="Yoel Kortick" userId="167978f5-7f40-4909-85d5-d4149554ad4e" providerId="ADAL" clId="{59D19BE2-3FE9-4320-A9EC-C68D674FB3DA}" dt="2022-12-30T10:40:35.958" v="4548" actId="20577"/>
        <pc:sldMkLst>
          <pc:docMk/>
          <pc:sldMk cId="2530527917" sldId="1951"/>
        </pc:sldMkLst>
        <pc:spChg chg="mod">
          <ac:chgData name="Yoel Kortick" userId="167978f5-7f40-4909-85d5-d4149554ad4e" providerId="ADAL" clId="{59D19BE2-3FE9-4320-A9EC-C68D674FB3DA}" dt="2022-12-29T07:58:58.375" v="4251" actId="108"/>
          <ac:spMkLst>
            <pc:docMk/>
            <pc:sldMk cId="2530527917" sldId="1951"/>
            <ac:spMk id="4" creationId="{2490F34D-A7E2-4EA9-8B1A-78371A1F1CD1}"/>
          </ac:spMkLst>
        </pc:spChg>
        <pc:spChg chg="add mod">
          <ac:chgData name="Yoel Kortick" userId="167978f5-7f40-4909-85d5-d4149554ad4e" providerId="ADAL" clId="{59D19BE2-3FE9-4320-A9EC-C68D674FB3DA}" dt="2022-12-30T10:40:35.958" v="4548" actId="20577"/>
          <ac:spMkLst>
            <pc:docMk/>
            <pc:sldMk cId="2530527917" sldId="1951"/>
            <ac:spMk id="6" creationId="{4E9E1CD2-D1D7-58BE-2960-7EB735C50D84}"/>
          </ac:spMkLst>
        </pc:spChg>
        <pc:picChg chg="add mod">
          <ac:chgData name="Yoel Kortick" userId="167978f5-7f40-4909-85d5-d4149554ad4e" providerId="ADAL" clId="{59D19BE2-3FE9-4320-A9EC-C68D674FB3DA}" dt="2022-12-29T07:59:13.206" v="4255" actId="1038"/>
          <ac:picMkLst>
            <pc:docMk/>
            <pc:sldMk cId="2530527917" sldId="1951"/>
            <ac:picMk id="5" creationId="{E2187959-069C-3A9A-36D0-35F5A0C6F012}"/>
          </ac:picMkLst>
        </pc:picChg>
        <pc:picChg chg="add del mod">
          <ac:chgData name="Yoel Kortick" userId="167978f5-7f40-4909-85d5-d4149554ad4e" providerId="ADAL" clId="{59D19BE2-3FE9-4320-A9EC-C68D674FB3DA}" dt="2022-12-29T08:06:46.509" v="4287" actId="478"/>
          <ac:picMkLst>
            <pc:docMk/>
            <pc:sldMk cId="2530527917" sldId="1951"/>
            <ac:picMk id="8" creationId="{3D0806B5-615B-6826-1487-F1D67953544E}"/>
          </ac:picMkLst>
        </pc:picChg>
        <pc:picChg chg="add mod">
          <ac:chgData name="Yoel Kortick" userId="167978f5-7f40-4909-85d5-d4149554ad4e" providerId="ADAL" clId="{59D19BE2-3FE9-4320-A9EC-C68D674FB3DA}" dt="2022-12-29T08:06:51.746" v="4310" actId="208"/>
          <ac:picMkLst>
            <pc:docMk/>
            <pc:sldMk cId="2530527917" sldId="1951"/>
            <ac:picMk id="10" creationId="{2DD562AA-72C8-9B4A-5037-40561947C7B1}"/>
          </ac:picMkLst>
        </pc:picChg>
      </pc:sldChg>
      <pc:sldChg chg="addSp delSp modSp add mod">
        <pc:chgData name="Yoel Kortick" userId="167978f5-7f40-4909-85d5-d4149554ad4e" providerId="ADAL" clId="{59D19BE2-3FE9-4320-A9EC-C68D674FB3DA}" dt="2022-12-30T10:34:24.397" v="4536"/>
        <pc:sldMkLst>
          <pc:docMk/>
          <pc:sldMk cId="1521284888" sldId="1952"/>
        </pc:sldMkLst>
        <pc:spChg chg="mod">
          <ac:chgData name="Yoel Kortick" userId="167978f5-7f40-4909-85d5-d4149554ad4e" providerId="ADAL" clId="{59D19BE2-3FE9-4320-A9EC-C68D674FB3DA}" dt="2022-12-30T10:34:24.397" v="4536"/>
          <ac:spMkLst>
            <pc:docMk/>
            <pc:sldMk cId="1521284888" sldId="1952"/>
            <ac:spMk id="4" creationId="{2490F34D-A7E2-4EA9-8B1A-78371A1F1CD1}"/>
          </ac:spMkLst>
        </pc:spChg>
        <pc:spChg chg="del">
          <ac:chgData name="Yoel Kortick" userId="167978f5-7f40-4909-85d5-d4149554ad4e" providerId="ADAL" clId="{59D19BE2-3FE9-4320-A9EC-C68D674FB3DA}" dt="2022-12-29T08:09:06.422" v="4338" actId="478"/>
          <ac:spMkLst>
            <pc:docMk/>
            <pc:sldMk cId="1521284888" sldId="1952"/>
            <ac:spMk id="6" creationId="{4E9E1CD2-D1D7-58BE-2960-7EB735C50D84}"/>
          </ac:spMkLst>
        </pc:spChg>
        <pc:picChg chg="del">
          <ac:chgData name="Yoel Kortick" userId="167978f5-7f40-4909-85d5-d4149554ad4e" providerId="ADAL" clId="{59D19BE2-3FE9-4320-A9EC-C68D674FB3DA}" dt="2022-12-29T08:09:06.422" v="4338" actId="478"/>
          <ac:picMkLst>
            <pc:docMk/>
            <pc:sldMk cId="1521284888" sldId="1952"/>
            <ac:picMk id="5" creationId="{E2187959-069C-3A9A-36D0-35F5A0C6F012}"/>
          </ac:picMkLst>
        </pc:picChg>
        <pc:picChg chg="add mod">
          <ac:chgData name="Yoel Kortick" userId="167978f5-7f40-4909-85d5-d4149554ad4e" providerId="ADAL" clId="{59D19BE2-3FE9-4320-A9EC-C68D674FB3DA}" dt="2022-12-29T08:10:04.430" v="4405" actId="208"/>
          <ac:picMkLst>
            <pc:docMk/>
            <pc:sldMk cId="1521284888" sldId="1952"/>
            <ac:picMk id="7" creationId="{C9BAE7EE-07AE-49E4-4969-972983FE97BB}"/>
          </ac:picMkLst>
        </pc:picChg>
        <pc:picChg chg="del">
          <ac:chgData name="Yoel Kortick" userId="167978f5-7f40-4909-85d5-d4149554ad4e" providerId="ADAL" clId="{59D19BE2-3FE9-4320-A9EC-C68D674FB3DA}" dt="2022-12-29T08:09:06.422" v="4338" actId="478"/>
          <ac:picMkLst>
            <pc:docMk/>
            <pc:sldMk cId="1521284888" sldId="1952"/>
            <ac:picMk id="10" creationId="{2DD562AA-72C8-9B4A-5037-40561947C7B1}"/>
          </ac:picMkLst>
        </pc:picChg>
      </pc:sldChg>
      <pc:sldChg chg="addSp delSp modSp add mod">
        <pc:chgData name="Yoel Kortick" userId="167978f5-7f40-4909-85d5-d4149554ad4e" providerId="ADAL" clId="{59D19BE2-3FE9-4320-A9EC-C68D674FB3DA}" dt="2022-12-29T08:11:17.735" v="4419" actId="11529"/>
        <pc:sldMkLst>
          <pc:docMk/>
          <pc:sldMk cId="3615807342" sldId="1953"/>
        </pc:sldMkLst>
        <pc:spChg chg="mod">
          <ac:chgData name="Yoel Kortick" userId="167978f5-7f40-4909-85d5-d4149554ad4e" providerId="ADAL" clId="{59D19BE2-3FE9-4320-A9EC-C68D674FB3DA}" dt="2022-12-29T08:10:23.528" v="4411" actId="27636"/>
          <ac:spMkLst>
            <pc:docMk/>
            <pc:sldMk cId="3615807342" sldId="1953"/>
            <ac:spMk id="4" creationId="{2490F34D-A7E2-4EA9-8B1A-78371A1F1CD1}"/>
          </ac:spMkLst>
        </pc:spChg>
        <pc:spChg chg="add">
          <ac:chgData name="Yoel Kortick" userId="167978f5-7f40-4909-85d5-d4149554ad4e" providerId="ADAL" clId="{59D19BE2-3FE9-4320-A9EC-C68D674FB3DA}" dt="2022-12-29T08:11:11.098" v="4418" actId="11529"/>
          <ac:spMkLst>
            <pc:docMk/>
            <pc:sldMk cId="3615807342" sldId="1953"/>
            <ac:spMk id="6" creationId="{F3A0C9B9-0901-D887-4A41-9825072BF814}"/>
          </ac:spMkLst>
        </pc:spChg>
        <pc:spChg chg="add">
          <ac:chgData name="Yoel Kortick" userId="167978f5-7f40-4909-85d5-d4149554ad4e" providerId="ADAL" clId="{59D19BE2-3FE9-4320-A9EC-C68D674FB3DA}" dt="2022-12-29T08:11:17.735" v="4419" actId="11529"/>
          <ac:spMkLst>
            <pc:docMk/>
            <pc:sldMk cId="3615807342" sldId="1953"/>
            <ac:spMk id="8" creationId="{5E02227C-BD0C-58F7-D674-FBAAF058D9F4}"/>
          </ac:spMkLst>
        </pc:spChg>
        <pc:picChg chg="add mod">
          <ac:chgData name="Yoel Kortick" userId="167978f5-7f40-4909-85d5-d4149554ad4e" providerId="ADAL" clId="{59D19BE2-3FE9-4320-A9EC-C68D674FB3DA}" dt="2022-12-29T08:11:02.989" v="4417" actId="208"/>
          <ac:picMkLst>
            <pc:docMk/>
            <pc:sldMk cId="3615807342" sldId="1953"/>
            <ac:picMk id="5" creationId="{F4655235-F4D0-FEE4-211A-5FDC345D2734}"/>
          </ac:picMkLst>
        </pc:picChg>
        <pc:picChg chg="del">
          <ac:chgData name="Yoel Kortick" userId="167978f5-7f40-4909-85d5-d4149554ad4e" providerId="ADAL" clId="{59D19BE2-3FE9-4320-A9EC-C68D674FB3DA}" dt="2022-12-29T08:10:26.614" v="4412" actId="478"/>
          <ac:picMkLst>
            <pc:docMk/>
            <pc:sldMk cId="3615807342" sldId="1953"/>
            <ac:picMk id="7" creationId="{C9BAE7EE-07AE-49E4-4969-972983FE97BB}"/>
          </ac:picMkLst>
        </pc:picChg>
      </pc:sldChg>
      <pc:sldChg chg="addSp delSp modSp add mod">
        <pc:chgData name="Yoel Kortick" userId="167978f5-7f40-4909-85d5-d4149554ad4e" providerId="ADAL" clId="{59D19BE2-3FE9-4320-A9EC-C68D674FB3DA}" dt="2022-12-29T08:12:26.355" v="4432" actId="478"/>
        <pc:sldMkLst>
          <pc:docMk/>
          <pc:sldMk cId="3508861058" sldId="1954"/>
        </pc:sldMkLst>
        <pc:spChg chg="mod">
          <ac:chgData name="Yoel Kortick" userId="167978f5-7f40-4909-85d5-d4149554ad4e" providerId="ADAL" clId="{59D19BE2-3FE9-4320-A9EC-C68D674FB3DA}" dt="2022-12-29T08:12:18.123" v="4427" actId="20577"/>
          <ac:spMkLst>
            <pc:docMk/>
            <pc:sldMk cId="3508861058" sldId="1954"/>
            <ac:spMk id="4" creationId="{2490F34D-A7E2-4EA9-8B1A-78371A1F1CD1}"/>
          </ac:spMkLst>
        </pc:spChg>
        <pc:spChg chg="del">
          <ac:chgData name="Yoel Kortick" userId="167978f5-7f40-4909-85d5-d4149554ad4e" providerId="ADAL" clId="{59D19BE2-3FE9-4320-A9EC-C68D674FB3DA}" dt="2022-12-29T08:12:26.355" v="4432" actId="478"/>
          <ac:spMkLst>
            <pc:docMk/>
            <pc:sldMk cId="3508861058" sldId="1954"/>
            <ac:spMk id="6" creationId="{F3A0C9B9-0901-D887-4A41-9825072BF814}"/>
          </ac:spMkLst>
        </pc:spChg>
        <pc:spChg chg="del">
          <ac:chgData name="Yoel Kortick" userId="167978f5-7f40-4909-85d5-d4149554ad4e" providerId="ADAL" clId="{59D19BE2-3FE9-4320-A9EC-C68D674FB3DA}" dt="2022-12-29T08:12:25.321" v="4431" actId="478"/>
          <ac:spMkLst>
            <pc:docMk/>
            <pc:sldMk cId="3508861058" sldId="1954"/>
            <ac:spMk id="8" creationId="{5E02227C-BD0C-58F7-D674-FBAAF058D9F4}"/>
          </ac:spMkLst>
        </pc:spChg>
        <pc:picChg chg="del">
          <ac:chgData name="Yoel Kortick" userId="167978f5-7f40-4909-85d5-d4149554ad4e" providerId="ADAL" clId="{59D19BE2-3FE9-4320-A9EC-C68D674FB3DA}" dt="2022-12-29T08:12:19.505" v="4428" actId="478"/>
          <ac:picMkLst>
            <pc:docMk/>
            <pc:sldMk cId="3508861058" sldId="1954"/>
            <ac:picMk id="5" creationId="{F4655235-F4D0-FEE4-211A-5FDC345D2734}"/>
          </ac:picMkLst>
        </pc:picChg>
        <pc:picChg chg="add mod">
          <ac:chgData name="Yoel Kortick" userId="167978f5-7f40-4909-85d5-d4149554ad4e" providerId="ADAL" clId="{59D19BE2-3FE9-4320-A9EC-C68D674FB3DA}" dt="2022-12-29T08:12:22.838" v="4430" actId="208"/>
          <ac:picMkLst>
            <pc:docMk/>
            <pc:sldMk cId="3508861058" sldId="1954"/>
            <ac:picMk id="7" creationId="{4147A031-64FB-BF0C-E94C-595C81BEC18B}"/>
          </ac:picMkLst>
        </pc:picChg>
      </pc:sldChg>
      <pc:sldChg chg="addSp delSp modSp add mod">
        <pc:chgData name="Yoel Kortick" userId="167978f5-7f40-4909-85d5-d4149554ad4e" providerId="ADAL" clId="{59D19BE2-3FE9-4320-A9EC-C68D674FB3DA}" dt="2022-12-29T08:13:15.872" v="4518" actId="11529"/>
        <pc:sldMkLst>
          <pc:docMk/>
          <pc:sldMk cId="4262308530" sldId="1955"/>
        </pc:sldMkLst>
        <pc:spChg chg="mod">
          <ac:chgData name="Yoel Kortick" userId="167978f5-7f40-4909-85d5-d4149554ad4e" providerId="ADAL" clId="{59D19BE2-3FE9-4320-A9EC-C68D674FB3DA}" dt="2022-12-29T08:12:48.586" v="4514" actId="20577"/>
          <ac:spMkLst>
            <pc:docMk/>
            <pc:sldMk cId="4262308530" sldId="1955"/>
            <ac:spMk id="4" creationId="{2490F34D-A7E2-4EA9-8B1A-78371A1F1CD1}"/>
          </ac:spMkLst>
        </pc:spChg>
        <pc:spChg chg="add">
          <ac:chgData name="Yoel Kortick" userId="167978f5-7f40-4909-85d5-d4149554ad4e" providerId="ADAL" clId="{59D19BE2-3FE9-4320-A9EC-C68D674FB3DA}" dt="2022-12-29T08:13:15.872" v="4518" actId="11529"/>
          <ac:spMkLst>
            <pc:docMk/>
            <pc:sldMk cId="4262308530" sldId="1955"/>
            <ac:spMk id="5" creationId="{4F29F560-C833-3114-03D2-8D6B16E28B06}"/>
          </ac:spMkLst>
        </pc:spChg>
        <pc:picChg chg="add mod">
          <ac:chgData name="Yoel Kortick" userId="167978f5-7f40-4909-85d5-d4149554ad4e" providerId="ADAL" clId="{59D19BE2-3FE9-4320-A9EC-C68D674FB3DA}" dt="2022-12-29T08:13:10.247" v="4517" actId="208"/>
          <ac:picMkLst>
            <pc:docMk/>
            <pc:sldMk cId="4262308530" sldId="1955"/>
            <ac:picMk id="2" creationId="{D848570D-CDCA-1E57-B2AE-975C73B99752}"/>
          </ac:picMkLst>
        </pc:picChg>
        <pc:picChg chg="del">
          <ac:chgData name="Yoel Kortick" userId="167978f5-7f40-4909-85d5-d4149554ad4e" providerId="ADAL" clId="{59D19BE2-3FE9-4320-A9EC-C68D674FB3DA}" dt="2022-12-29T08:12:50.724" v="4515" actId="478"/>
          <ac:picMkLst>
            <pc:docMk/>
            <pc:sldMk cId="4262308530" sldId="1955"/>
            <ac:picMk id="7" creationId="{4147A031-64FB-BF0C-E94C-595C81BEC18B}"/>
          </ac:picMkLst>
        </pc:picChg>
      </pc:sldChg>
      <pc:sldChg chg="delSp modSp add mod">
        <pc:chgData name="Yoel Kortick" userId="167978f5-7f40-4909-85d5-d4149554ad4e" providerId="ADAL" clId="{59D19BE2-3FE9-4320-A9EC-C68D674FB3DA}" dt="2022-12-30T10:33:18.376" v="4535"/>
        <pc:sldMkLst>
          <pc:docMk/>
          <pc:sldMk cId="2091290958" sldId="1956"/>
        </pc:sldMkLst>
        <pc:spChg chg="mod">
          <ac:chgData name="Yoel Kortick" userId="167978f5-7f40-4909-85d5-d4149554ad4e" providerId="ADAL" clId="{59D19BE2-3FE9-4320-A9EC-C68D674FB3DA}" dt="2022-12-30T10:33:18.376" v="4535"/>
          <ac:spMkLst>
            <pc:docMk/>
            <pc:sldMk cId="2091290958" sldId="1956"/>
            <ac:spMk id="4" creationId="{2490F34D-A7E2-4EA9-8B1A-78371A1F1CD1}"/>
          </ac:spMkLst>
        </pc:spChg>
        <pc:spChg chg="del">
          <ac:chgData name="Yoel Kortick" userId="167978f5-7f40-4909-85d5-d4149554ad4e" providerId="ADAL" clId="{59D19BE2-3FE9-4320-A9EC-C68D674FB3DA}" dt="2022-12-29T08:14:06.091" v="4521" actId="478"/>
          <ac:spMkLst>
            <pc:docMk/>
            <pc:sldMk cId="2091290958" sldId="1956"/>
            <ac:spMk id="5" creationId="{4F29F560-C833-3114-03D2-8D6B16E28B06}"/>
          </ac:spMkLst>
        </pc:spChg>
        <pc:picChg chg="del">
          <ac:chgData name="Yoel Kortick" userId="167978f5-7f40-4909-85d5-d4149554ad4e" providerId="ADAL" clId="{59D19BE2-3FE9-4320-A9EC-C68D674FB3DA}" dt="2022-12-29T08:14:05.071" v="4520" actId="478"/>
          <ac:picMkLst>
            <pc:docMk/>
            <pc:sldMk cId="2091290958" sldId="1956"/>
            <ac:picMk id="2" creationId="{D848570D-CDCA-1E57-B2AE-975C73B99752}"/>
          </ac:picMkLst>
        </pc:picChg>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2825723B-5FB3-4DB8-845B-0B793BB4E9A6}"/>
    <pc:docChg chg="undo custSel addSld delSld modSld modMainMaster">
      <pc:chgData name="Yoel Kortick" userId="167978f5-7f40-4909-85d5-d4149554ad4e" providerId="ADAL" clId="{2825723B-5FB3-4DB8-845B-0B793BB4E9A6}" dt="2022-12-19T15:24:23.845" v="3992" actId="14100"/>
      <pc:docMkLst>
        <pc:docMk/>
      </pc:docMkLst>
      <pc:sldChg chg="modSp mod">
        <pc:chgData name="Yoel Kortick" userId="167978f5-7f40-4909-85d5-d4149554ad4e" providerId="ADAL" clId="{2825723B-5FB3-4DB8-845B-0B793BB4E9A6}" dt="2022-12-19T14:23:17.176" v="2731"/>
        <pc:sldMkLst>
          <pc:docMk/>
          <pc:sldMk cId="3267142644" sldId="1724"/>
        </pc:sldMkLst>
        <pc:spChg chg="mod">
          <ac:chgData name="Yoel Kortick" userId="167978f5-7f40-4909-85d5-d4149554ad4e" providerId="ADAL" clId="{2825723B-5FB3-4DB8-845B-0B793BB4E9A6}" dt="2022-12-19T14:23:17.176" v="2731"/>
          <ac:spMkLst>
            <pc:docMk/>
            <pc:sldMk cId="3267142644" sldId="1724"/>
            <ac:spMk id="63" creationId="{2818E309-CE24-45E0-8F37-EFD6121F7540}"/>
          </ac:spMkLst>
        </pc:spChg>
      </pc:sldChg>
      <pc:sldChg chg="modSp mod">
        <pc:chgData name="Yoel Kortick" userId="167978f5-7f40-4909-85d5-d4149554ad4e" providerId="ADAL" clId="{2825723B-5FB3-4DB8-845B-0B793BB4E9A6}" dt="2022-12-18T10:51:07.961" v="15" actId="404"/>
        <pc:sldMkLst>
          <pc:docMk/>
          <pc:sldMk cId="1404067891" sldId="1782"/>
        </pc:sldMkLst>
        <pc:spChg chg="mod">
          <ac:chgData name="Yoel Kortick" userId="167978f5-7f40-4909-85d5-d4149554ad4e" providerId="ADAL" clId="{2825723B-5FB3-4DB8-845B-0B793BB4E9A6}" dt="2022-12-18T10:51:07.961" v="15" actId="404"/>
          <ac:spMkLst>
            <pc:docMk/>
            <pc:sldMk cId="1404067891" sldId="1782"/>
            <ac:spMk id="4" creationId="{A02F1239-CFFA-4E95-8A0B-536CBE397E4E}"/>
          </ac:spMkLst>
        </pc:spChg>
      </pc:sldChg>
      <pc:sldChg chg="modSp mod">
        <pc:chgData name="Yoel Kortick" userId="167978f5-7f40-4909-85d5-d4149554ad4e" providerId="ADAL" clId="{2825723B-5FB3-4DB8-845B-0B793BB4E9A6}" dt="2022-12-18T14:21:36.878" v="1416" actId="20577"/>
        <pc:sldMkLst>
          <pc:docMk/>
          <pc:sldMk cId="1773716853" sldId="1788"/>
        </pc:sldMkLst>
        <pc:spChg chg="mod">
          <ac:chgData name="Yoel Kortick" userId="167978f5-7f40-4909-85d5-d4149554ad4e" providerId="ADAL" clId="{2825723B-5FB3-4DB8-845B-0B793BB4E9A6}" dt="2022-12-18T14:21:36.878" v="1416" actId="20577"/>
          <ac:spMkLst>
            <pc:docMk/>
            <pc:sldMk cId="1773716853" sldId="1788"/>
            <ac:spMk id="4" creationId="{2490F34D-A7E2-4EA9-8B1A-78371A1F1CD1}"/>
          </ac:spMkLst>
        </pc:spChg>
      </pc:sldChg>
      <pc:sldChg chg="modSp mod">
        <pc:chgData name="Yoel Kortick" userId="167978f5-7f40-4909-85d5-d4149554ad4e" providerId="ADAL" clId="{2825723B-5FB3-4DB8-845B-0B793BB4E9A6}" dt="2022-12-19T14:21:48.236" v="2717"/>
        <pc:sldMkLst>
          <pc:docMk/>
          <pc:sldMk cId="2299300669" sldId="1789"/>
        </pc:sldMkLst>
        <pc:spChg chg="mod">
          <ac:chgData name="Yoel Kortick" userId="167978f5-7f40-4909-85d5-d4149554ad4e" providerId="ADAL" clId="{2825723B-5FB3-4DB8-845B-0B793BB4E9A6}" dt="2022-12-19T14:21:48.236" v="2717"/>
          <ac:spMkLst>
            <pc:docMk/>
            <pc:sldMk cId="2299300669" sldId="1789"/>
            <ac:spMk id="3" creationId="{440E2C51-CB70-4EE1-8E6B-DADCB74DEC44}"/>
          </ac:spMkLst>
        </pc:spChg>
      </pc:sldChg>
      <pc:sldChg chg="modSp del">
        <pc:chgData name="Yoel Kortick" userId="167978f5-7f40-4909-85d5-d4149554ad4e" providerId="ADAL" clId="{2825723B-5FB3-4DB8-845B-0B793BB4E9A6}" dt="2022-12-19T14:22:19.416" v="2726" actId="47"/>
        <pc:sldMkLst>
          <pc:docMk/>
          <pc:sldMk cId="2199008894" sldId="1790"/>
        </pc:sldMkLst>
        <pc:spChg chg="mod">
          <ac:chgData name="Yoel Kortick" userId="167978f5-7f40-4909-85d5-d4149554ad4e" providerId="ADAL" clId="{2825723B-5FB3-4DB8-845B-0B793BB4E9A6}" dt="2022-12-18T14:27:26.974" v="1460"/>
          <ac:spMkLst>
            <pc:docMk/>
            <pc:sldMk cId="2199008894" sldId="1790"/>
            <ac:spMk id="3" creationId="{4FC18B40-6547-41EC-8A0E-1C8F40E0A42F}"/>
          </ac:spMkLst>
        </pc:spChg>
      </pc:sldChg>
      <pc:sldChg chg="modSp mod">
        <pc:chgData name="Yoel Kortick" userId="167978f5-7f40-4909-85d5-d4149554ad4e" providerId="ADAL" clId="{2825723B-5FB3-4DB8-845B-0B793BB4E9A6}" dt="2022-12-18T10:55:13.188" v="662"/>
        <pc:sldMkLst>
          <pc:docMk/>
          <pc:sldMk cId="3753056614" sldId="1791"/>
        </pc:sldMkLst>
        <pc:spChg chg="mod">
          <ac:chgData name="Yoel Kortick" userId="167978f5-7f40-4909-85d5-d4149554ad4e" providerId="ADAL" clId="{2825723B-5FB3-4DB8-845B-0B793BB4E9A6}" dt="2022-12-18T10:55:13.188" v="662"/>
          <ac:spMkLst>
            <pc:docMk/>
            <pc:sldMk cId="3753056614" sldId="1791"/>
            <ac:spMk id="4" creationId="{2490F34D-A7E2-4EA9-8B1A-78371A1F1CD1}"/>
          </ac:spMkLst>
        </pc:spChg>
      </pc:sldChg>
      <pc:sldChg chg="modSp">
        <pc:chgData name="Yoel Kortick" userId="167978f5-7f40-4909-85d5-d4149554ad4e" providerId="ADAL" clId="{2825723B-5FB3-4DB8-845B-0B793BB4E9A6}" dt="2022-12-18T10:57:07.193" v="672"/>
        <pc:sldMkLst>
          <pc:docMk/>
          <pc:sldMk cId="1078410933" sldId="1792"/>
        </pc:sldMkLst>
        <pc:spChg chg="mod">
          <ac:chgData name="Yoel Kortick" userId="167978f5-7f40-4909-85d5-d4149554ad4e" providerId="ADAL" clId="{2825723B-5FB3-4DB8-845B-0B793BB4E9A6}" dt="2022-12-18T10:57:07.193" v="672"/>
          <ac:spMkLst>
            <pc:docMk/>
            <pc:sldMk cId="1078410933" sldId="1792"/>
            <ac:spMk id="3" creationId="{440E2C51-CB70-4EE1-8E6B-DADCB74DEC44}"/>
          </ac:spMkLst>
        </pc:spChg>
      </pc:sldChg>
      <pc:sldChg chg="modSp mod">
        <pc:chgData name="Yoel Kortick" userId="167978f5-7f40-4909-85d5-d4149554ad4e" providerId="ADAL" clId="{2825723B-5FB3-4DB8-845B-0B793BB4E9A6}" dt="2022-12-18T14:17:16.928" v="1268" actId="20577"/>
        <pc:sldMkLst>
          <pc:docMk/>
          <pc:sldMk cId="4132155335" sldId="1793"/>
        </pc:sldMkLst>
        <pc:spChg chg="mod">
          <ac:chgData name="Yoel Kortick" userId="167978f5-7f40-4909-85d5-d4149554ad4e" providerId="ADAL" clId="{2825723B-5FB3-4DB8-845B-0B793BB4E9A6}" dt="2022-12-18T10:57:07.193" v="672"/>
          <ac:spMkLst>
            <pc:docMk/>
            <pc:sldMk cId="4132155335" sldId="1793"/>
            <ac:spMk id="3" creationId="{4FC18B40-6547-41EC-8A0E-1C8F40E0A42F}"/>
          </ac:spMkLst>
        </pc:spChg>
        <pc:spChg chg="mod">
          <ac:chgData name="Yoel Kortick" userId="167978f5-7f40-4909-85d5-d4149554ad4e" providerId="ADAL" clId="{2825723B-5FB3-4DB8-845B-0B793BB4E9A6}" dt="2022-12-18T14:17:16.928" v="1268" actId="20577"/>
          <ac:spMkLst>
            <pc:docMk/>
            <pc:sldMk cId="4132155335" sldId="1793"/>
            <ac:spMk id="4" creationId="{2490F34D-A7E2-4EA9-8B1A-78371A1F1CD1}"/>
          </ac:spMkLst>
        </pc:spChg>
      </pc:sldChg>
      <pc:sldChg chg="addSp delSp modSp mod">
        <pc:chgData name="Yoel Kortick" userId="167978f5-7f40-4909-85d5-d4149554ad4e" providerId="ADAL" clId="{2825723B-5FB3-4DB8-845B-0B793BB4E9A6}" dt="2022-12-18T14:18:23.798" v="1283" actId="20577"/>
        <pc:sldMkLst>
          <pc:docMk/>
          <pc:sldMk cId="1022672352" sldId="1795"/>
        </pc:sldMkLst>
        <pc:spChg chg="mod">
          <ac:chgData name="Yoel Kortick" userId="167978f5-7f40-4909-85d5-d4149554ad4e" providerId="ADAL" clId="{2825723B-5FB3-4DB8-845B-0B793BB4E9A6}" dt="2022-12-18T10:57:07.193" v="672"/>
          <ac:spMkLst>
            <pc:docMk/>
            <pc:sldMk cId="1022672352" sldId="1795"/>
            <ac:spMk id="3" creationId="{4FC18B40-6547-41EC-8A0E-1C8F40E0A42F}"/>
          </ac:spMkLst>
        </pc:spChg>
        <pc:spChg chg="mod">
          <ac:chgData name="Yoel Kortick" userId="167978f5-7f40-4909-85d5-d4149554ad4e" providerId="ADAL" clId="{2825723B-5FB3-4DB8-845B-0B793BB4E9A6}" dt="2022-12-18T14:18:23.798" v="1283" actId="20577"/>
          <ac:spMkLst>
            <pc:docMk/>
            <pc:sldMk cId="1022672352" sldId="1795"/>
            <ac:spMk id="4" creationId="{2490F34D-A7E2-4EA9-8B1A-78371A1F1CD1}"/>
          </ac:spMkLst>
        </pc:spChg>
        <pc:spChg chg="add">
          <ac:chgData name="Yoel Kortick" userId="167978f5-7f40-4909-85d5-d4149554ad4e" providerId="ADAL" clId="{2825723B-5FB3-4DB8-845B-0B793BB4E9A6}" dt="2022-12-18T14:18:07.049" v="1276" actId="11529"/>
          <ac:spMkLst>
            <pc:docMk/>
            <pc:sldMk cId="1022672352" sldId="1795"/>
            <ac:spMk id="6" creationId="{B1F62C6F-CFB3-05CB-5570-45F0CFD0029E}"/>
          </ac:spMkLst>
        </pc:spChg>
        <pc:picChg chg="add mod">
          <ac:chgData name="Yoel Kortick" userId="167978f5-7f40-4909-85d5-d4149554ad4e" providerId="ADAL" clId="{2825723B-5FB3-4DB8-845B-0B793BB4E9A6}" dt="2022-12-18T14:18:00.439" v="1275" actId="208"/>
          <ac:picMkLst>
            <pc:docMk/>
            <pc:sldMk cId="1022672352" sldId="1795"/>
            <ac:picMk id="5" creationId="{A9FF9A7E-9806-C80D-A734-7FD38D12A8B7}"/>
          </ac:picMkLst>
        </pc:picChg>
        <pc:picChg chg="del">
          <ac:chgData name="Yoel Kortick" userId="167978f5-7f40-4909-85d5-d4149554ad4e" providerId="ADAL" clId="{2825723B-5FB3-4DB8-845B-0B793BB4E9A6}" dt="2022-12-18T14:17:33.178" v="1273" actId="478"/>
          <ac:picMkLst>
            <pc:docMk/>
            <pc:sldMk cId="1022672352" sldId="1795"/>
            <ac:picMk id="7" creationId="{E374D9A1-E24B-0DB7-76C6-B77826D130E1}"/>
          </ac:picMkLst>
        </pc:picChg>
        <pc:cxnChg chg="add">
          <ac:chgData name="Yoel Kortick" userId="167978f5-7f40-4909-85d5-d4149554ad4e" providerId="ADAL" clId="{2825723B-5FB3-4DB8-845B-0B793BB4E9A6}" dt="2022-12-18T14:18:12.381" v="1277" actId="11529"/>
          <ac:cxnSpMkLst>
            <pc:docMk/>
            <pc:sldMk cId="1022672352" sldId="1795"/>
            <ac:cxnSpMk id="9" creationId="{BED8BA0D-6762-903C-5134-7AA539FC6D29}"/>
          </ac:cxnSpMkLst>
        </pc:cxnChg>
      </pc:sldChg>
      <pc:sldChg chg="addSp delSp modSp mod">
        <pc:chgData name="Yoel Kortick" userId="167978f5-7f40-4909-85d5-d4149554ad4e" providerId="ADAL" clId="{2825723B-5FB3-4DB8-845B-0B793BB4E9A6}" dt="2022-12-18T14:19:08.761" v="1290" actId="11529"/>
        <pc:sldMkLst>
          <pc:docMk/>
          <pc:sldMk cId="3228880565" sldId="1796"/>
        </pc:sldMkLst>
        <pc:spChg chg="mod">
          <ac:chgData name="Yoel Kortick" userId="167978f5-7f40-4909-85d5-d4149554ad4e" providerId="ADAL" clId="{2825723B-5FB3-4DB8-845B-0B793BB4E9A6}" dt="2022-12-18T10:57:07.193" v="672"/>
          <ac:spMkLst>
            <pc:docMk/>
            <pc:sldMk cId="3228880565" sldId="1796"/>
            <ac:spMk id="3" creationId="{4FC18B40-6547-41EC-8A0E-1C8F40E0A42F}"/>
          </ac:spMkLst>
        </pc:spChg>
        <pc:spChg chg="mod">
          <ac:chgData name="Yoel Kortick" userId="167978f5-7f40-4909-85d5-d4149554ad4e" providerId="ADAL" clId="{2825723B-5FB3-4DB8-845B-0B793BB4E9A6}" dt="2022-12-18T14:18:35.802" v="1286"/>
          <ac:spMkLst>
            <pc:docMk/>
            <pc:sldMk cId="3228880565" sldId="1796"/>
            <ac:spMk id="4" creationId="{2490F34D-A7E2-4EA9-8B1A-78371A1F1CD1}"/>
          </ac:spMkLst>
        </pc:spChg>
        <pc:spChg chg="add">
          <ac:chgData name="Yoel Kortick" userId="167978f5-7f40-4909-85d5-d4149554ad4e" providerId="ADAL" clId="{2825723B-5FB3-4DB8-845B-0B793BB4E9A6}" dt="2022-12-18T14:19:08.761" v="1290" actId="11529"/>
          <ac:spMkLst>
            <pc:docMk/>
            <pc:sldMk cId="3228880565" sldId="1796"/>
            <ac:spMk id="6" creationId="{EA1445E2-8899-0F53-2F22-08B68CFC0CE9}"/>
          </ac:spMkLst>
        </pc:spChg>
        <pc:spChg chg="del">
          <ac:chgData name="Yoel Kortick" userId="167978f5-7f40-4909-85d5-d4149554ad4e" providerId="ADAL" clId="{2825723B-5FB3-4DB8-845B-0B793BB4E9A6}" dt="2022-12-18T14:18:39.844" v="1287" actId="478"/>
          <ac:spMkLst>
            <pc:docMk/>
            <pc:sldMk cId="3228880565" sldId="1796"/>
            <ac:spMk id="12" creationId="{5EED1801-8E37-34CB-7726-E7F78B8ADDC1}"/>
          </ac:spMkLst>
        </pc:spChg>
        <pc:picChg chg="add mod">
          <ac:chgData name="Yoel Kortick" userId="167978f5-7f40-4909-85d5-d4149554ad4e" providerId="ADAL" clId="{2825723B-5FB3-4DB8-845B-0B793BB4E9A6}" dt="2022-12-18T14:19:01.380" v="1289" actId="208"/>
          <ac:picMkLst>
            <pc:docMk/>
            <pc:sldMk cId="3228880565" sldId="1796"/>
            <ac:picMk id="5" creationId="{43804291-6851-A45D-E8A1-B2FF587C47D5}"/>
          </ac:picMkLst>
        </pc:picChg>
        <pc:picChg chg="del">
          <ac:chgData name="Yoel Kortick" userId="167978f5-7f40-4909-85d5-d4149554ad4e" providerId="ADAL" clId="{2825723B-5FB3-4DB8-845B-0B793BB4E9A6}" dt="2022-12-18T14:18:39.844" v="1287" actId="478"/>
          <ac:picMkLst>
            <pc:docMk/>
            <pc:sldMk cId="3228880565" sldId="1796"/>
            <ac:picMk id="11" creationId="{7062EE4F-BAD0-88AF-5583-DA1625E26C2B}"/>
          </ac:picMkLst>
        </pc:picChg>
        <pc:cxnChg chg="del mod">
          <ac:chgData name="Yoel Kortick" userId="167978f5-7f40-4909-85d5-d4149554ad4e" providerId="ADAL" clId="{2825723B-5FB3-4DB8-845B-0B793BB4E9A6}" dt="2022-12-18T14:18:39.844" v="1287" actId="478"/>
          <ac:cxnSpMkLst>
            <pc:docMk/>
            <pc:sldMk cId="3228880565" sldId="1796"/>
            <ac:cxnSpMk id="13" creationId="{87955801-949B-7F18-C533-513DF53AA537}"/>
          </ac:cxnSpMkLst>
        </pc:cxnChg>
      </pc:sldChg>
      <pc:sldChg chg="modSp del">
        <pc:chgData name="Yoel Kortick" userId="167978f5-7f40-4909-85d5-d4149554ad4e" providerId="ADAL" clId="{2825723B-5FB3-4DB8-845B-0B793BB4E9A6}" dt="2022-12-19T14:22:20.317" v="2727" actId="47"/>
        <pc:sldMkLst>
          <pc:docMk/>
          <pc:sldMk cId="3222192379" sldId="1805"/>
        </pc:sldMkLst>
        <pc:spChg chg="mod">
          <ac:chgData name="Yoel Kortick" userId="167978f5-7f40-4909-85d5-d4149554ad4e" providerId="ADAL" clId="{2825723B-5FB3-4DB8-845B-0B793BB4E9A6}" dt="2022-12-18T14:27:26.974" v="1460"/>
          <ac:spMkLst>
            <pc:docMk/>
            <pc:sldMk cId="3222192379" sldId="1805"/>
            <ac:spMk id="3" creationId="{4FC18B40-6547-41EC-8A0E-1C8F40E0A42F}"/>
          </ac:spMkLst>
        </pc:spChg>
      </pc:sldChg>
      <pc:sldChg chg="modSp del">
        <pc:chgData name="Yoel Kortick" userId="167978f5-7f40-4909-85d5-d4149554ad4e" providerId="ADAL" clId="{2825723B-5FB3-4DB8-845B-0B793BB4E9A6}" dt="2022-12-19T14:22:21.384" v="2728" actId="47"/>
        <pc:sldMkLst>
          <pc:docMk/>
          <pc:sldMk cId="4139958417" sldId="1806"/>
        </pc:sldMkLst>
        <pc:spChg chg="mod">
          <ac:chgData name="Yoel Kortick" userId="167978f5-7f40-4909-85d5-d4149554ad4e" providerId="ADAL" clId="{2825723B-5FB3-4DB8-845B-0B793BB4E9A6}" dt="2022-12-18T14:27:26.974" v="1460"/>
          <ac:spMkLst>
            <pc:docMk/>
            <pc:sldMk cId="4139958417" sldId="1806"/>
            <ac:spMk id="3" creationId="{4FC18B40-6547-41EC-8A0E-1C8F40E0A42F}"/>
          </ac:spMkLst>
        </pc:spChg>
      </pc:sldChg>
      <pc:sldChg chg="addSp modSp mod">
        <pc:chgData name="Yoel Kortick" userId="167978f5-7f40-4909-85d5-d4149554ad4e" providerId="ADAL" clId="{2825723B-5FB3-4DB8-845B-0B793BB4E9A6}" dt="2022-12-19T14:21:54.906" v="2719"/>
        <pc:sldMkLst>
          <pc:docMk/>
          <pc:sldMk cId="1445702250" sldId="1812"/>
        </pc:sldMkLst>
        <pc:spChg chg="mod">
          <ac:chgData name="Yoel Kortick" userId="167978f5-7f40-4909-85d5-d4149554ad4e" providerId="ADAL" clId="{2825723B-5FB3-4DB8-845B-0B793BB4E9A6}" dt="2022-12-19T14:21:54.906" v="2719"/>
          <ac:spMkLst>
            <pc:docMk/>
            <pc:sldMk cId="1445702250" sldId="1812"/>
            <ac:spMk id="3" creationId="{4FC18B40-6547-41EC-8A0E-1C8F40E0A42F}"/>
          </ac:spMkLst>
        </pc:spChg>
        <pc:spChg chg="mod">
          <ac:chgData name="Yoel Kortick" userId="167978f5-7f40-4909-85d5-d4149554ad4e" providerId="ADAL" clId="{2825723B-5FB3-4DB8-845B-0B793BB4E9A6}" dt="2022-12-18T14:29:22.712" v="1542" actId="14100"/>
          <ac:spMkLst>
            <pc:docMk/>
            <pc:sldMk cId="1445702250" sldId="1812"/>
            <ac:spMk id="4" creationId="{2490F34D-A7E2-4EA9-8B1A-78371A1F1CD1}"/>
          </ac:spMkLst>
        </pc:spChg>
        <pc:spChg chg="add mod">
          <ac:chgData name="Yoel Kortick" userId="167978f5-7f40-4909-85d5-d4149554ad4e" providerId="ADAL" clId="{2825723B-5FB3-4DB8-845B-0B793BB4E9A6}" dt="2022-12-18T14:29:33.318" v="1546" actId="1036"/>
          <ac:spMkLst>
            <pc:docMk/>
            <pc:sldMk cId="1445702250" sldId="1812"/>
            <ac:spMk id="6" creationId="{D9EAF664-8742-4F1A-C709-BFC7C798861E}"/>
          </ac:spMkLst>
        </pc:spChg>
        <pc:picChg chg="add mod">
          <ac:chgData name="Yoel Kortick" userId="167978f5-7f40-4909-85d5-d4149554ad4e" providerId="ADAL" clId="{2825723B-5FB3-4DB8-845B-0B793BB4E9A6}" dt="2022-12-18T14:29:36.033" v="1547" actId="208"/>
          <ac:picMkLst>
            <pc:docMk/>
            <pc:sldMk cId="1445702250" sldId="1812"/>
            <ac:picMk id="5" creationId="{183513B9-641C-EF23-8980-1D2700C0CC6F}"/>
          </ac:picMkLst>
        </pc:picChg>
      </pc:sldChg>
      <pc:sldChg chg="modSp del">
        <pc:chgData name="Yoel Kortick" userId="167978f5-7f40-4909-85d5-d4149554ad4e" providerId="ADAL" clId="{2825723B-5FB3-4DB8-845B-0B793BB4E9A6}" dt="2022-12-19T14:22:17.542" v="2725" actId="47"/>
        <pc:sldMkLst>
          <pc:docMk/>
          <pc:sldMk cId="2801101417" sldId="1814"/>
        </pc:sldMkLst>
        <pc:spChg chg="mod">
          <ac:chgData name="Yoel Kortick" userId="167978f5-7f40-4909-85d5-d4149554ad4e" providerId="ADAL" clId="{2825723B-5FB3-4DB8-845B-0B793BB4E9A6}" dt="2022-12-18T14:27:26.974" v="1460"/>
          <ac:spMkLst>
            <pc:docMk/>
            <pc:sldMk cId="2801101417" sldId="1814"/>
            <ac:spMk id="3" creationId="{4FC18B40-6547-41EC-8A0E-1C8F40E0A42F}"/>
          </ac:spMkLst>
        </pc:spChg>
        <pc:spChg chg="mod">
          <ac:chgData name="Yoel Kortick" userId="167978f5-7f40-4909-85d5-d4149554ad4e" providerId="ADAL" clId="{2825723B-5FB3-4DB8-845B-0B793BB4E9A6}" dt="2022-12-18T10:57:07.193" v="672"/>
          <ac:spMkLst>
            <pc:docMk/>
            <pc:sldMk cId="2801101417" sldId="1814"/>
            <ac:spMk id="4" creationId="{2490F34D-A7E2-4EA9-8B1A-78371A1F1CD1}"/>
          </ac:spMkLst>
        </pc:spChg>
      </pc:sldChg>
      <pc:sldChg chg="modSp">
        <pc:chgData name="Yoel Kortick" userId="167978f5-7f40-4909-85d5-d4149554ad4e" providerId="ADAL" clId="{2825723B-5FB3-4DB8-845B-0B793BB4E9A6}" dt="2022-12-19T14:23:17.176" v="2731"/>
        <pc:sldMkLst>
          <pc:docMk/>
          <pc:sldMk cId="3620035551" sldId="1817"/>
        </pc:sldMkLst>
        <pc:spChg chg="mod">
          <ac:chgData name="Yoel Kortick" userId="167978f5-7f40-4909-85d5-d4149554ad4e" providerId="ADAL" clId="{2825723B-5FB3-4DB8-845B-0B793BB4E9A6}" dt="2022-12-19T14:23:17.176" v="2731"/>
          <ac:spMkLst>
            <pc:docMk/>
            <pc:sldMk cId="3620035551" sldId="1817"/>
            <ac:spMk id="3" creationId="{440E2C51-CB70-4EE1-8E6B-DADCB74DEC44}"/>
          </ac:spMkLst>
        </pc:spChg>
      </pc:sldChg>
      <pc:sldChg chg="modSp mod">
        <pc:chgData name="Yoel Kortick" userId="167978f5-7f40-4909-85d5-d4149554ad4e" providerId="ADAL" clId="{2825723B-5FB3-4DB8-845B-0B793BB4E9A6}" dt="2022-12-19T14:24:22.273" v="2936" actId="33524"/>
        <pc:sldMkLst>
          <pc:docMk/>
          <pc:sldMk cId="3128039638" sldId="1818"/>
        </pc:sldMkLst>
        <pc:spChg chg="mod">
          <ac:chgData name="Yoel Kortick" userId="167978f5-7f40-4909-85d5-d4149554ad4e" providerId="ADAL" clId="{2825723B-5FB3-4DB8-845B-0B793BB4E9A6}" dt="2022-12-19T14:23:17.176" v="2731"/>
          <ac:spMkLst>
            <pc:docMk/>
            <pc:sldMk cId="3128039638" sldId="1818"/>
            <ac:spMk id="3" creationId="{4FC18B40-6547-41EC-8A0E-1C8F40E0A42F}"/>
          </ac:spMkLst>
        </pc:spChg>
        <pc:spChg chg="mod">
          <ac:chgData name="Yoel Kortick" userId="167978f5-7f40-4909-85d5-d4149554ad4e" providerId="ADAL" clId="{2825723B-5FB3-4DB8-845B-0B793BB4E9A6}" dt="2022-12-19T14:24:22.273" v="2936" actId="33524"/>
          <ac:spMkLst>
            <pc:docMk/>
            <pc:sldMk cId="3128039638" sldId="1818"/>
            <ac:spMk id="4" creationId="{2490F34D-A7E2-4EA9-8B1A-78371A1F1CD1}"/>
          </ac:spMkLst>
        </pc:spChg>
      </pc:sldChg>
      <pc:sldChg chg="addSp delSp modSp mod">
        <pc:chgData name="Yoel Kortick" userId="167978f5-7f40-4909-85d5-d4149554ad4e" providerId="ADAL" clId="{2825723B-5FB3-4DB8-845B-0B793BB4E9A6}" dt="2022-12-19T14:55:10.357" v="3121" actId="6549"/>
        <pc:sldMkLst>
          <pc:docMk/>
          <pc:sldMk cId="1151650487" sldId="1819"/>
        </pc:sldMkLst>
        <pc:spChg chg="mod">
          <ac:chgData name="Yoel Kortick" userId="167978f5-7f40-4909-85d5-d4149554ad4e" providerId="ADAL" clId="{2825723B-5FB3-4DB8-845B-0B793BB4E9A6}" dt="2022-12-19T14:23:17.176" v="2731"/>
          <ac:spMkLst>
            <pc:docMk/>
            <pc:sldMk cId="1151650487" sldId="1819"/>
            <ac:spMk id="3" creationId="{4FC18B40-6547-41EC-8A0E-1C8F40E0A42F}"/>
          </ac:spMkLst>
        </pc:spChg>
        <pc:spChg chg="add mod">
          <ac:chgData name="Yoel Kortick" userId="167978f5-7f40-4909-85d5-d4149554ad4e" providerId="ADAL" clId="{2825723B-5FB3-4DB8-845B-0B793BB4E9A6}" dt="2022-12-19T14:55:10.357" v="3121" actId="6549"/>
          <ac:spMkLst>
            <pc:docMk/>
            <pc:sldMk cId="1151650487" sldId="1819"/>
            <ac:spMk id="5" creationId="{2F7E170D-0A51-AF78-9CE3-61B22B3113B1}"/>
          </ac:spMkLst>
        </pc:spChg>
        <pc:spChg chg="del">
          <ac:chgData name="Yoel Kortick" userId="167978f5-7f40-4909-85d5-d4149554ad4e" providerId="ADAL" clId="{2825723B-5FB3-4DB8-845B-0B793BB4E9A6}" dt="2022-12-19T14:24:30.677" v="2938" actId="478"/>
          <ac:spMkLst>
            <pc:docMk/>
            <pc:sldMk cId="1151650487" sldId="1819"/>
            <ac:spMk id="8" creationId="{46991B2A-67AC-63F7-E853-B457B4BD9D42}"/>
          </ac:spMkLst>
        </pc:spChg>
        <pc:spChg chg="del">
          <ac:chgData name="Yoel Kortick" userId="167978f5-7f40-4909-85d5-d4149554ad4e" providerId="ADAL" clId="{2825723B-5FB3-4DB8-845B-0B793BB4E9A6}" dt="2022-12-19T14:24:32.064" v="2939" actId="478"/>
          <ac:spMkLst>
            <pc:docMk/>
            <pc:sldMk cId="1151650487" sldId="1819"/>
            <ac:spMk id="9" creationId="{0207E1FA-4D25-0D0C-4141-04FFB88CA767}"/>
          </ac:spMkLst>
        </pc:spChg>
        <pc:spChg chg="del">
          <ac:chgData name="Yoel Kortick" userId="167978f5-7f40-4909-85d5-d4149554ad4e" providerId="ADAL" clId="{2825723B-5FB3-4DB8-845B-0B793BB4E9A6}" dt="2022-12-19T14:24:33.028" v="2940" actId="478"/>
          <ac:spMkLst>
            <pc:docMk/>
            <pc:sldMk cId="1151650487" sldId="1819"/>
            <ac:spMk id="10" creationId="{61D4938E-EE03-9094-D9DF-B0000FC30651}"/>
          </ac:spMkLst>
        </pc:spChg>
        <pc:picChg chg="add mod">
          <ac:chgData name="Yoel Kortick" userId="167978f5-7f40-4909-85d5-d4149554ad4e" providerId="ADAL" clId="{2825723B-5FB3-4DB8-845B-0B793BB4E9A6}" dt="2022-12-19T14:54:47.401" v="3100" actId="1036"/>
          <ac:picMkLst>
            <pc:docMk/>
            <pc:sldMk cId="1151650487" sldId="1819"/>
            <ac:picMk id="4" creationId="{8F659B36-2E8F-8A90-3207-19862A969224}"/>
          </ac:picMkLst>
        </pc:picChg>
        <pc:picChg chg="del">
          <ac:chgData name="Yoel Kortick" userId="167978f5-7f40-4909-85d5-d4149554ad4e" providerId="ADAL" clId="{2825723B-5FB3-4DB8-845B-0B793BB4E9A6}" dt="2022-12-19T14:24:29.370" v="2937" actId="478"/>
          <ac:picMkLst>
            <pc:docMk/>
            <pc:sldMk cId="1151650487" sldId="1819"/>
            <ac:picMk id="7" creationId="{9648C847-5B6B-B054-FE7E-639F87FD57A8}"/>
          </ac:picMkLst>
        </pc:picChg>
      </pc:sldChg>
      <pc:sldChg chg="modSp del">
        <pc:chgData name="Yoel Kortick" userId="167978f5-7f40-4909-85d5-d4149554ad4e" providerId="ADAL" clId="{2825723B-5FB3-4DB8-845B-0B793BB4E9A6}" dt="2022-12-19T14:25:08.575" v="2943" actId="47"/>
        <pc:sldMkLst>
          <pc:docMk/>
          <pc:sldMk cId="625495335" sldId="1820"/>
        </pc:sldMkLst>
        <pc:spChg chg="mod">
          <ac:chgData name="Yoel Kortick" userId="167978f5-7f40-4909-85d5-d4149554ad4e" providerId="ADAL" clId="{2825723B-5FB3-4DB8-845B-0B793BB4E9A6}" dt="2022-12-19T14:23:17.176" v="2731"/>
          <ac:spMkLst>
            <pc:docMk/>
            <pc:sldMk cId="625495335" sldId="1820"/>
            <ac:spMk id="3" creationId="{4FC18B40-6547-41EC-8A0E-1C8F40E0A42F}"/>
          </ac:spMkLst>
        </pc:spChg>
      </pc:sldChg>
      <pc:sldChg chg="addSp delSp modSp mod">
        <pc:chgData name="Yoel Kortick" userId="167978f5-7f40-4909-85d5-d4149554ad4e" providerId="ADAL" clId="{2825723B-5FB3-4DB8-845B-0B793BB4E9A6}" dt="2022-12-19T15:04:53.206" v="3179" actId="208"/>
        <pc:sldMkLst>
          <pc:docMk/>
          <pc:sldMk cId="3800506852" sldId="1821"/>
        </pc:sldMkLst>
        <pc:spChg chg="mod">
          <ac:chgData name="Yoel Kortick" userId="167978f5-7f40-4909-85d5-d4149554ad4e" providerId="ADAL" clId="{2825723B-5FB3-4DB8-845B-0B793BB4E9A6}" dt="2022-12-19T14:23:17.176" v="2731"/>
          <ac:spMkLst>
            <pc:docMk/>
            <pc:sldMk cId="3800506852" sldId="1821"/>
            <ac:spMk id="3" creationId="{4FC18B40-6547-41EC-8A0E-1C8F40E0A42F}"/>
          </ac:spMkLst>
        </pc:spChg>
        <pc:spChg chg="mod">
          <ac:chgData name="Yoel Kortick" userId="167978f5-7f40-4909-85d5-d4149554ad4e" providerId="ADAL" clId="{2825723B-5FB3-4DB8-845B-0B793BB4E9A6}" dt="2022-12-19T15:04:43.164" v="3171" actId="14100"/>
          <ac:spMkLst>
            <pc:docMk/>
            <pc:sldMk cId="3800506852" sldId="1821"/>
            <ac:spMk id="4" creationId="{2490F34D-A7E2-4EA9-8B1A-78371A1F1CD1}"/>
          </ac:spMkLst>
        </pc:spChg>
        <pc:spChg chg="add del">
          <ac:chgData name="Yoel Kortick" userId="167978f5-7f40-4909-85d5-d4149554ad4e" providerId="ADAL" clId="{2825723B-5FB3-4DB8-845B-0B793BB4E9A6}" dt="2022-12-19T14:55:48.562" v="3167" actId="478"/>
          <ac:spMkLst>
            <pc:docMk/>
            <pc:sldMk cId="3800506852" sldId="1821"/>
            <ac:spMk id="6" creationId="{81D5130C-0153-7FDA-1DFE-A831C26910F3}"/>
          </ac:spMkLst>
        </pc:spChg>
        <pc:spChg chg="add del">
          <ac:chgData name="Yoel Kortick" userId="167978f5-7f40-4909-85d5-d4149554ad4e" providerId="ADAL" clId="{2825723B-5FB3-4DB8-845B-0B793BB4E9A6}" dt="2022-12-19T14:55:45.471" v="3166" actId="22"/>
          <ac:spMkLst>
            <pc:docMk/>
            <pc:sldMk cId="3800506852" sldId="1821"/>
            <ac:spMk id="8" creationId="{B512DBDF-0FC9-483E-7AA0-902E4B0F76CC}"/>
          </ac:spMkLst>
        </pc:spChg>
        <pc:picChg chg="add del mod">
          <ac:chgData name="Yoel Kortick" userId="167978f5-7f40-4909-85d5-d4149554ad4e" providerId="ADAL" clId="{2825723B-5FB3-4DB8-845B-0B793BB4E9A6}" dt="2022-12-19T14:55:43.367" v="3164" actId="478"/>
          <ac:picMkLst>
            <pc:docMk/>
            <pc:sldMk cId="3800506852" sldId="1821"/>
            <ac:picMk id="5" creationId="{C7D49863-EB96-1688-48D5-803610469ACA}"/>
          </ac:picMkLst>
        </pc:picChg>
        <pc:picChg chg="add del">
          <ac:chgData name="Yoel Kortick" userId="167978f5-7f40-4909-85d5-d4149554ad4e" providerId="ADAL" clId="{2825723B-5FB3-4DB8-845B-0B793BB4E9A6}" dt="2022-12-19T14:55:54.918" v="3169" actId="22"/>
          <ac:picMkLst>
            <pc:docMk/>
            <pc:sldMk cId="3800506852" sldId="1821"/>
            <ac:picMk id="10" creationId="{D2A07FA0-8DA0-A52D-E2B0-BA1C1F0B4D0F}"/>
          </ac:picMkLst>
        </pc:picChg>
        <pc:picChg chg="add mod">
          <ac:chgData name="Yoel Kortick" userId="167978f5-7f40-4909-85d5-d4149554ad4e" providerId="ADAL" clId="{2825723B-5FB3-4DB8-845B-0B793BB4E9A6}" dt="2022-12-19T15:04:53.206" v="3179" actId="208"/>
          <ac:picMkLst>
            <pc:docMk/>
            <pc:sldMk cId="3800506852" sldId="1821"/>
            <ac:picMk id="12" creationId="{4541A05B-5FE7-C091-8DD2-6FCDF46E887E}"/>
          </ac:picMkLst>
        </pc:picChg>
      </pc:sldChg>
      <pc:sldChg chg="modSp del">
        <pc:chgData name="Yoel Kortick" userId="167978f5-7f40-4909-85d5-d4149554ad4e" providerId="ADAL" clId="{2825723B-5FB3-4DB8-845B-0B793BB4E9A6}" dt="2022-12-19T14:54:26.871" v="3094" actId="47"/>
        <pc:sldMkLst>
          <pc:docMk/>
          <pc:sldMk cId="949597637" sldId="1822"/>
        </pc:sldMkLst>
        <pc:spChg chg="mod">
          <ac:chgData name="Yoel Kortick" userId="167978f5-7f40-4909-85d5-d4149554ad4e" providerId="ADAL" clId="{2825723B-5FB3-4DB8-845B-0B793BB4E9A6}" dt="2022-12-19T14:23:17.176" v="2731"/>
          <ac:spMkLst>
            <pc:docMk/>
            <pc:sldMk cId="949597637" sldId="1822"/>
            <ac:spMk id="3" creationId="{4FC18B40-6547-41EC-8A0E-1C8F40E0A42F}"/>
          </ac:spMkLst>
        </pc:spChg>
      </pc:sldChg>
      <pc:sldChg chg="del">
        <pc:chgData name="Yoel Kortick" userId="167978f5-7f40-4909-85d5-d4149554ad4e" providerId="ADAL" clId="{2825723B-5FB3-4DB8-845B-0B793BB4E9A6}" dt="2022-12-18T10:55:56.848" v="665" actId="47"/>
        <pc:sldMkLst>
          <pc:docMk/>
          <pc:sldMk cId="480682989" sldId="1867"/>
        </pc:sldMkLst>
      </pc:sldChg>
      <pc:sldChg chg="del">
        <pc:chgData name="Yoel Kortick" userId="167978f5-7f40-4909-85d5-d4149554ad4e" providerId="ADAL" clId="{2825723B-5FB3-4DB8-845B-0B793BB4E9A6}" dt="2022-12-18T10:55:58.601" v="667" actId="47"/>
        <pc:sldMkLst>
          <pc:docMk/>
          <pc:sldMk cId="182474092" sldId="1868"/>
        </pc:sldMkLst>
      </pc:sldChg>
      <pc:sldChg chg="del">
        <pc:chgData name="Yoel Kortick" userId="167978f5-7f40-4909-85d5-d4149554ad4e" providerId="ADAL" clId="{2825723B-5FB3-4DB8-845B-0B793BB4E9A6}" dt="2022-12-18T10:55:59.107" v="668" actId="47"/>
        <pc:sldMkLst>
          <pc:docMk/>
          <pc:sldMk cId="2198054819" sldId="1869"/>
        </pc:sldMkLst>
      </pc:sldChg>
      <pc:sldChg chg="del">
        <pc:chgData name="Yoel Kortick" userId="167978f5-7f40-4909-85d5-d4149554ad4e" providerId="ADAL" clId="{2825723B-5FB3-4DB8-845B-0B793BB4E9A6}" dt="2022-12-18T10:55:57.845" v="666" actId="47"/>
        <pc:sldMkLst>
          <pc:docMk/>
          <pc:sldMk cId="249386887" sldId="1870"/>
        </pc:sldMkLst>
      </pc:sldChg>
      <pc:sldChg chg="del">
        <pc:chgData name="Yoel Kortick" userId="167978f5-7f40-4909-85d5-d4149554ad4e" providerId="ADAL" clId="{2825723B-5FB3-4DB8-845B-0B793BB4E9A6}" dt="2022-12-18T10:55:59.575" v="669" actId="47"/>
        <pc:sldMkLst>
          <pc:docMk/>
          <pc:sldMk cId="661956195" sldId="1871"/>
        </pc:sldMkLst>
      </pc:sldChg>
      <pc:sldChg chg="del">
        <pc:chgData name="Yoel Kortick" userId="167978f5-7f40-4909-85d5-d4149554ad4e" providerId="ADAL" clId="{2825723B-5FB3-4DB8-845B-0B793BB4E9A6}" dt="2022-12-18T10:56:00.290" v="670" actId="47"/>
        <pc:sldMkLst>
          <pc:docMk/>
          <pc:sldMk cId="1520093213" sldId="1872"/>
        </pc:sldMkLst>
      </pc:sldChg>
      <pc:sldChg chg="del">
        <pc:chgData name="Yoel Kortick" userId="167978f5-7f40-4909-85d5-d4149554ad4e" providerId="ADAL" clId="{2825723B-5FB3-4DB8-845B-0B793BB4E9A6}" dt="2022-12-18T10:56:00.899" v="671" actId="47"/>
        <pc:sldMkLst>
          <pc:docMk/>
          <pc:sldMk cId="3996035650" sldId="1873"/>
        </pc:sldMkLst>
      </pc:sldChg>
      <pc:sldChg chg="modSp del">
        <pc:chgData name="Yoel Kortick" userId="167978f5-7f40-4909-85d5-d4149554ad4e" providerId="ADAL" clId="{2825723B-5FB3-4DB8-845B-0B793BB4E9A6}" dt="2022-12-18T14:17:25.838" v="1269" actId="47"/>
        <pc:sldMkLst>
          <pc:docMk/>
          <pc:sldMk cId="1333165775" sldId="1874"/>
        </pc:sldMkLst>
        <pc:spChg chg="mod">
          <ac:chgData name="Yoel Kortick" userId="167978f5-7f40-4909-85d5-d4149554ad4e" providerId="ADAL" clId="{2825723B-5FB3-4DB8-845B-0B793BB4E9A6}" dt="2022-12-18T10:57:07.193" v="672"/>
          <ac:spMkLst>
            <pc:docMk/>
            <pc:sldMk cId="1333165775" sldId="1874"/>
            <ac:spMk id="3" creationId="{4FC18B40-6547-41EC-8A0E-1C8F40E0A42F}"/>
          </ac:spMkLst>
        </pc:spChg>
      </pc:sldChg>
      <pc:sldChg chg="modSp del">
        <pc:chgData name="Yoel Kortick" userId="167978f5-7f40-4909-85d5-d4149554ad4e" providerId="ADAL" clId="{2825723B-5FB3-4DB8-845B-0B793BB4E9A6}" dt="2022-12-19T14:22:22.132" v="2729" actId="47"/>
        <pc:sldMkLst>
          <pc:docMk/>
          <pc:sldMk cId="4072324322" sldId="1875"/>
        </pc:sldMkLst>
        <pc:spChg chg="mod">
          <ac:chgData name="Yoel Kortick" userId="167978f5-7f40-4909-85d5-d4149554ad4e" providerId="ADAL" clId="{2825723B-5FB3-4DB8-845B-0B793BB4E9A6}" dt="2022-12-18T14:27:26.974" v="1460"/>
          <ac:spMkLst>
            <pc:docMk/>
            <pc:sldMk cId="4072324322" sldId="1875"/>
            <ac:spMk id="3" creationId="{4FC18B40-6547-41EC-8A0E-1C8F40E0A42F}"/>
          </ac:spMkLst>
        </pc:spChg>
      </pc:sldChg>
      <pc:sldChg chg="modSp del">
        <pc:chgData name="Yoel Kortick" userId="167978f5-7f40-4909-85d5-d4149554ad4e" providerId="ADAL" clId="{2825723B-5FB3-4DB8-845B-0B793BB4E9A6}" dt="2022-12-19T14:22:23.008" v="2730" actId="47"/>
        <pc:sldMkLst>
          <pc:docMk/>
          <pc:sldMk cId="3290821181" sldId="1876"/>
        </pc:sldMkLst>
        <pc:spChg chg="mod">
          <ac:chgData name="Yoel Kortick" userId="167978f5-7f40-4909-85d5-d4149554ad4e" providerId="ADAL" clId="{2825723B-5FB3-4DB8-845B-0B793BB4E9A6}" dt="2022-12-18T14:27:26.974" v="1460"/>
          <ac:spMkLst>
            <pc:docMk/>
            <pc:sldMk cId="3290821181" sldId="1876"/>
            <ac:spMk id="3" creationId="{4FC18B40-6547-41EC-8A0E-1C8F40E0A42F}"/>
          </ac:spMkLst>
        </pc:spChg>
      </pc:sldChg>
      <pc:sldChg chg="addSp delSp modSp add mod">
        <pc:chgData name="Yoel Kortick" userId="167978f5-7f40-4909-85d5-d4149554ad4e" providerId="ADAL" clId="{2825723B-5FB3-4DB8-845B-0B793BB4E9A6}" dt="2022-12-18T14:22:09.142" v="1425" actId="20577"/>
        <pc:sldMkLst>
          <pc:docMk/>
          <pc:sldMk cId="2255328081" sldId="1898"/>
        </pc:sldMkLst>
        <pc:spChg chg="mod">
          <ac:chgData name="Yoel Kortick" userId="167978f5-7f40-4909-85d5-d4149554ad4e" providerId="ADAL" clId="{2825723B-5FB3-4DB8-845B-0B793BB4E9A6}" dt="2022-12-18T14:22:09.142" v="1425" actId="20577"/>
          <ac:spMkLst>
            <pc:docMk/>
            <pc:sldMk cId="2255328081" sldId="1898"/>
            <ac:spMk id="4" creationId="{2490F34D-A7E2-4EA9-8B1A-78371A1F1CD1}"/>
          </ac:spMkLst>
        </pc:spChg>
        <pc:spChg chg="mod">
          <ac:chgData name="Yoel Kortick" userId="167978f5-7f40-4909-85d5-d4149554ad4e" providerId="ADAL" clId="{2825723B-5FB3-4DB8-845B-0B793BB4E9A6}" dt="2022-12-18T14:19:55.698" v="1313" actId="14100"/>
          <ac:spMkLst>
            <pc:docMk/>
            <pc:sldMk cId="2255328081" sldId="1898"/>
            <ac:spMk id="6" creationId="{EA1445E2-8899-0F53-2F22-08B68CFC0CE9}"/>
          </ac:spMkLst>
        </pc:spChg>
        <pc:picChg chg="del">
          <ac:chgData name="Yoel Kortick" userId="167978f5-7f40-4909-85d5-d4149554ad4e" providerId="ADAL" clId="{2825723B-5FB3-4DB8-845B-0B793BB4E9A6}" dt="2022-12-18T14:19:35.765" v="1292" actId="478"/>
          <ac:picMkLst>
            <pc:docMk/>
            <pc:sldMk cId="2255328081" sldId="1898"/>
            <ac:picMk id="5" creationId="{43804291-6851-A45D-E8A1-B2FF587C47D5}"/>
          </ac:picMkLst>
        </pc:picChg>
        <pc:picChg chg="add mod ord">
          <ac:chgData name="Yoel Kortick" userId="167978f5-7f40-4909-85d5-d4149554ad4e" providerId="ADAL" clId="{2825723B-5FB3-4DB8-845B-0B793BB4E9A6}" dt="2022-12-18T14:19:58.249" v="1314" actId="208"/>
          <ac:picMkLst>
            <pc:docMk/>
            <pc:sldMk cId="2255328081" sldId="1898"/>
            <ac:picMk id="7" creationId="{B234BE31-ABEE-C729-4683-AD9E6AE61CDF}"/>
          </ac:picMkLst>
        </pc:picChg>
        <pc:cxnChg chg="add mod">
          <ac:chgData name="Yoel Kortick" userId="167978f5-7f40-4909-85d5-d4149554ad4e" providerId="ADAL" clId="{2825723B-5FB3-4DB8-845B-0B793BB4E9A6}" dt="2022-12-18T14:20:08.555" v="1333" actId="1038"/>
          <ac:cxnSpMkLst>
            <pc:docMk/>
            <pc:sldMk cId="2255328081" sldId="1898"/>
            <ac:cxnSpMk id="8" creationId="{7D157EAF-6121-7F9E-0B62-C517B5383318}"/>
          </ac:cxnSpMkLst>
        </pc:cxnChg>
      </pc:sldChg>
      <pc:sldChg chg="addSp delSp modSp add mod">
        <pc:chgData name="Yoel Kortick" userId="167978f5-7f40-4909-85d5-d4149554ad4e" providerId="ADAL" clId="{2825723B-5FB3-4DB8-845B-0B793BB4E9A6}" dt="2022-12-18T14:25:35.004" v="1459" actId="208"/>
        <pc:sldMkLst>
          <pc:docMk/>
          <pc:sldMk cId="2874222621" sldId="1899"/>
        </pc:sldMkLst>
        <pc:spChg chg="mod">
          <ac:chgData name="Yoel Kortick" userId="167978f5-7f40-4909-85d5-d4149554ad4e" providerId="ADAL" clId="{2825723B-5FB3-4DB8-845B-0B793BB4E9A6}" dt="2022-12-18T14:25:08.475" v="1441" actId="27636"/>
          <ac:spMkLst>
            <pc:docMk/>
            <pc:sldMk cId="2874222621" sldId="1899"/>
            <ac:spMk id="4" creationId="{2490F34D-A7E2-4EA9-8B1A-78371A1F1CD1}"/>
          </ac:spMkLst>
        </pc:spChg>
        <pc:spChg chg="mod">
          <ac:chgData name="Yoel Kortick" userId="167978f5-7f40-4909-85d5-d4149554ad4e" providerId="ADAL" clId="{2825723B-5FB3-4DB8-845B-0B793BB4E9A6}" dt="2022-12-18T14:25:16.560" v="1445" actId="14100"/>
          <ac:spMkLst>
            <pc:docMk/>
            <pc:sldMk cId="2874222621" sldId="1899"/>
            <ac:spMk id="6" creationId="{EA1445E2-8899-0F53-2F22-08B68CFC0CE9}"/>
          </ac:spMkLst>
        </pc:spChg>
        <pc:picChg chg="add mod ord">
          <ac:chgData name="Yoel Kortick" userId="167978f5-7f40-4909-85d5-d4149554ad4e" providerId="ADAL" clId="{2825723B-5FB3-4DB8-845B-0B793BB4E9A6}" dt="2022-12-18T14:25:35.004" v="1459" actId="208"/>
          <ac:picMkLst>
            <pc:docMk/>
            <pc:sldMk cId="2874222621" sldId="1899"/>
            <ac:picMk id="5" creationId="{26F395EA-4B13-DBE8-2B50-2BBB67A9F1EE}"/>
          </ac:picMkLst>
        </pc:picChg>
        <pc:picChg chg="del">
          <ac:chgData name="Yoel Kortick" userId="167978f5-7f40-4909-85d5-d4149554ad4e" providerId="ADAL" clId="{2825723B-5FB3-4DB8-845B-0B793BB4E9A6}" dt="2022-12-18T14:22:29.654" v="1427" actId="478"/>
          <ac:picMkLst>
            <pc:docMk/>
            <pc:sldMk cId="2874222621" sldId="1899"/>
            <ac:picMk id="7" creationId="{B234BE31-ABEE-C729-4683-AD9E6AE61CDF}"/>
          </ac:picMkLst>
        </pc:picChg>
        <pc:cxnChg chg="del mod">
          <ac:chgData name="Yoel Kortick" userId="167978f5-7f40-4909-85d5-d4149554ad4e" providerId="ADAL" clId="{2825723B-5FB3-4DB8-845B-0B793BB4E9A6}" dt="2022-12-18T14:25:32.730" v="1458" actId="478"/>
          <ac:cxnSpMkLst>
            <pc:docMk/>
            <pc:sldMk cId="2874222621" sldId="1899"/>
            <ac:cxnSpMk id="8" creationId="{7D157EAF-6121-7F9E-0B62-C517B5383318}"/>
          </ac:cxnSpMkLst>
        </pc:cxnChg>
      </pc:sldChg>
      <pc:sldChg chg="delSp modSp add mod">
        <pc:chgData name="Yoel Kortick" userId="167978f5-7f40-4909-85d5-d4149554ad4e" providerId="ADAL" clId="{2825723B-5FB3-4DB8-845B-0B793BB4E9A6}" dt="2022-12-19T14:21:52.764" v="2718"/>
        <pc:sldMkLst>
          <pc:docMk/>
          <pc:sldMk cId="1327706362" sldId="1900"/>
        </pc:sldMkLst>
        <pc:spChg chg="mod">
          <ac:chgData name="Yoel Kortick" userId="167978f5-7f40-4909-85d5-d4149554ad4e" providerId="ADAL" clId="{2825723B-5FB3-4DB8-845B-0B793BB4E9A6}" dt="2022-12-19T14:21:52.764" v="2718"/>
          <ac:spMkLst>
            <pc:docMk/>
            <pc:sldMk cId="1327706362" sldId="1900"/>
            <ac:spMk id="3" creationId="{4FC18B40-6547-41EC-8A0E-1C8F40E0A42F}"/>
          </ac:spMkLst>
        </pc:spChg>
        <pc:spChg chg="mod">
          <ac:chgData name="Yoel Kortick" userId="167978f5-7f40-4909-85d5-d4149554ad4e" providerId="ADAL" clId="{2825723B-5FB3-4DB8-845B-0B793BB4E9A6}" dt="2022-12-18T14:30:33.654" v="1709" actId="33524"/>
          <ac:spMkLst>
            <pc:docMk/>
            <pc:sldMk cId="1327706362" sldId="1900"/>
            <ac:spMk id="4" creationId="{2490F34D-A7E2-4EA9-8B1A-78371A1F1CD1}"/>
          </ac:spMkLst>
        </pc:spChg>
        <pc:spChg chg="del">
          <ac:chgData name="Yoel Kortick" userId="167978f5-7f40-4909-85d5-d4149554ad4e" providerId="ADAL" clId="{2825723B-5FB3-4DB8-845B-0B793BB4E9A6}" dt="2022-12-18T14:29:55.571" v="1552" actId="478"/>
          <ac:spMkLst>
            <pc:docMk/>
            <pc:sldMk cId="1327706362" sldId="1900"/>
            <ac:spMk id="6" creationId="{B89163CA-7CFE-CA32-AEE1-7C839A8AC97C}"/>
          </ac:spMkLst>
        </pc:spChg>
        <pc:spChg chg="del">
          <ac:chgData name="Yoel Kortick" userId="167978f5-7f40-4909-85d5-d4149554ad4e" providerId="ADAL" clId="{2825723B-5FB3-4DB8-845B-0B793BB4E9A6}" dt="2022-12-18T14:29:54.770" v="1551" actId="478"/>
          <ac:spMkLst>
            <pc:docMk/>
            <pc:sldMk cId="1327706362" sldId="1900"/>
            <ac:spMk id="7" creationId="{EC5B5A80-EC2B-D6ED-BD55-79AAB44BEDDB}"/>
          </ac:spMkLst>
        </pc:spChg>
        <pc:spChg chg="del">
          <ac:chgData name="Yoel Kortick" userId="167978f5-7f40-4909-85d5-d4149554ad4e" providerId="ADAL" clId="{2825723B-5FB3-4DB8-845B-0B793BB4E9A6}" dt="2022-12-18T14:29:56.535" v="1553" actId="478"/>
          <ac:spMkLst>
            <pc:docMk/>
            <pc:sldMk cId="1327706362" sldId="1900"/>
            <ac:spMk id="10" creationId="{D1E19B7C-1740-9DD9-4416-DC5CD03AA603}"/>
          </ac:spMkLst>
        </pc:spChg>
        <pc:spChg chg="del">
          <ac:chgData name="Yoel Kortick" userId="167978f5-7f40-4909-85d5-d4149554ad4e" providerId="ADAL" clId="{2825723B-5FB3-4DB8-845B-0B793BB4E9A6}" dt="2022-12-18T14:29:53.752" v="1550" actId="478"/>
          <ac:spMkLst>
            <pc:docMk/>
            <pc:sldMk cId="1327706362" sldId="1900"/>
            <ac:spMk id="11" creationId="{D7F900D6-CB08-124E-0124-D81B1E14B406}"/>
          </ac:spMkLst>
        </pc:spChg>
        <pc:picChg chg="del">
          <ac:chgData name="Yoel Kortick" userId="167978f5-7f40-4909-85d5-d4149554ad4e" providerId="ADAL" clId="{2825723B-5FB3-4DB8-845B-0B793BB4E9A6}" dt="2022-12-18T14:29:52.782" v="1549" actId="478"/>
          <ac:picMkLst>
            <pc:docMk/>
            <pc:sldMk cId="1327706362" sldId="1900"/>
            <ac:picMk id="5" creationId="{332298FF-59E8-E31C-51CD-7480F16372DC}"/>
          </ac:picMkLst>
        </pc:picChg>
        <pc:picChg chg="del">
          <ac:chgData name="Yoel Kortick" userId="167978f5-7f40-4909-85d5-d4149554ad4e" providerId="ADAL" clId="{2825723B-5FB3-4DB8-845B-0B793BB4E9A6}" dt="2022-12-18T14:29:57.090" v="1554" actId="478"/>
          <ac:picMkLst>
            <pc:docMk/>
            <pc:sldMk cId="1327706362" sldId="1900"/>
            <ac:picMk id="9" creationId="{8FF07B1B-5627-92E6-ACDD-6AA85D62DD02}"/>
          </ac:picMkLst>
        </pc:picChg>
      </pc:sldChg>
      <pc:sldChg chg="modSp add mod">
        <pc:chgData name="Yoel Kortick" userId="167978f5-7f40-4909-85d5-d4149554ad4e" providerId="ADAL" clId="{2825723B-5FB3-4DB8-845B-0B793BB4E9A6}" dt="2022-12-19T14:21:57.004" v="2720"/>
        <pc:sldMkLst>
          <pc:docMk/>
          <pc:sldMk cId="3844307932" sldId="1901"/>
        </pc:sldMkLst>
        <pc:spChg chg="mod">
          <ac:chgData name="Yoel Kortick" userId="167978f5-7f40-4909-85d5-d4149554ad4e" providerId="ADAL" clId="{2825723B-5FB3-4DB8-845B-0B793BB4E9A6}" dt="2022-12-19T14:21:57.004" v="2720"/>
          <ac:spMkLst>
            <pc:docMk/>
            <pc:sldMk cId="3844307932" sldId="1901"/>
            <ac:spMk id="3" creationId="{4FC18B40-6547-41EC-8A0E-1C8F40E0A42F}"/>
          </ac:spMkLst>
        </pc:spChg>
        <pc:spChg chg="mod">
          <ac:chgData name="Yoel Kortick" userId="167978f5-7f40-4909-85d5-d4149554ad4e" providerId="ADAL" clId="{2825723B-5FB3-4DB8-845B-0B793BB4E9A6}" dt="2022-12-18T14:31:53.156" v="1823" actId="20577"/>
          <ac:spMkLst>
            <pc:docMk/>
            <pc:sldMk cId="3844307932" sldId="1901"/>
            <ac:spMk id="4" creationId="{2490F34D-A7E2-4EA9-8B1A-78371A1F1CD1}"/>
          </ac:spMkLst>
        </pc:spChg>
        <pc:spChg chg="mod">
          <ac:chgData name="Yoel Kortick" userId="167978f5-7f40-4909-85d5-d4149554ad4e" providerId="ADAL" clId="{2825723B-5FB3-4DB8-845B-0B793BB4E9A6}" dt="2022-12-18T14:31:03.053" v="1724" actId="1035"/>
          <ac:spMkLst>
            <pc:docMk/>
            <pc:sldMk cId="3844307932" sldId="1901"/>
            <ac:spMk id="6" creationId="{D9EAF664-8742-4F1A-C709-BFC7C798861E}"/>
          </ac:spMkLst>
        </pc:spChg>
      </pc:sldChg>
      <pc:sldChg chg="modSp add mod">
        <pc:chgData name="Yoel Kortick" userId="167978f5-7f40-4909-85d5-d4149554ad4e" providerId="ADAL" clId="{2825723B-5FB3-4DB8-845B-0B793BB4E9A6}" dt="2022-12-19T14:21:59.168" v="2721"/>
        <pc:sldMkLst>
          <pc:docMk/>
          <pc:sldMk cId="737506964" sldId="1902"/>
        </pc:sldMkLst>
        <pc:spChg chg="mod">
          <ac:chgData name="Yoel Kortick" userId="167978f5-7f40-4909-85d5-d4149554ad4e" providerId="ADAL" clId="{2825723B-5FB3-4DB8-845B-0B793BB4E9A6}" dt="2022-12-19T14:21:59.168" v="2721"/>
          <ac:spMkLst>
            <pc:docMk/>
            <pc:sldMk cId="737506964" sldId="1902"/>
            <ac:spMk id="3" creationId="{4FC18B40-6547-41EC-8A0E-1C8F40E0A42F}"/>
          </ac:spMkLst>
        </pc:spChg>
        <pc:spChg chg="mod">
          <ac:chgData name="Yoel Kortick" userId="167978f5-7f40-4909-85d5-d4149554ad4e" providerId="ADAL" clId="{2825723B-5FB3-4DB8-845B-0B793BB4E9A6}" dt="2022-12-18T14:33:59.318" v="2035" actId="6549"/>
          <ac:spMkLst>
            <pc:docMk/>
            <pc:sldMk cId="737506964" sldId="1902"/>
            <ac:spMk id="4" creationId="{2490F34D-A7E2-4EA9-8B1A-78371A1F1CD1}"/>
          </ac:spMkLst>
        </pc:spChg>
        <pc:spChg chg="mod">
          <ac:chgData name="Yoel Kortick" userId="167978f5-7f40-4909-85d5-d4149554ad4e" providerId="ADAL" clId="{2825723B-5FB3-4DB8-845B-0B793BB4E9A6}" dt="2022-12-18T14:32:35.670" v="1832" actId="14100"/>
          <ac:spMkLst>
            <pc:docMk/>
            <pc:sldMk cId="737506964" sldId="1902"/>
            <ac:spMk id="6" creationId="{D9EAF664-8742-4F1A-C709-BFC7C798861E}"/>
          </ac:spMkLst>
        </pc:spChg>
        <pc:picChg chg="mod">
          <ac:chgData name="Yoel Kortick" userId="167978f5-7f40-4909-85d5-d4149554ad4e" providerId="ADAL" clId="{2825723B-5FB3-4DB8-845B-0B793BB4E9A6}" dt="2022-12-18T14:32:31.760" v="1831" actId="1076"/>
          <ac:picMkLst>
            <pc:docMk/>
            <pc:sldMk cId="737506964" sldId="1902"/>
            <ac:picMk id="5" creationId="{183513B9-641C-EF23-8980-1D2700C0CC6F}"/>
          </ac:picMkLst>
        </pc:picChg>
      </pc:sldChg>
      <pc:sldChg chg="modSp add mod">
        <pc:chgData name="Yoel Kortick" userId="167978f5-7f40-4909-85d5-d4149554ad4e" providerId="ADAL" clId="{2825723B-5FB3-4DB8-845B-0B793BB4E9A6}" dt="2022-12-19T14:22:01.161" v="2722"/>
        <pc:sldMkLst>
          <pc:docMk/>
          <pc:sldMk cId="4209587696" sldId="1903"/>
        </pc:sldMkLst>
        <pc:spChg chg="mod">
          <ac:chgData name="Yoel Kortick" userId="167978f5-7f40-4909-85d5-d4149554ad4e" providerId="ADAL" clId="{2825723B-5FB3-4DB8-845B-0B793BB4E9A6}" dt="2022-12-19T14:22:01.161" v="2722"/>
          <ac:spMkLst>
            <pc:docMk/>
            <pc:sldMk cId="4209587696" sldId="1903"/>
            <ac:spMk id="3" creationId="{4FC18B40-6547-41EC-8A0E-1C8F40E0A42F}"/>
          </ac:spMkLst>
        </pc:spChg>
        <pc:spChg chg="mod">
          <ac:chgData name="Yoel Kortick" userId="167978f5-7f40-4909-85d5-d4149554ad4e" providerId="ADAL" clId="{2825723B-5FB3-4DB8-845B-0B793BB4E9A6}" dt="2022-12-18T15:03:21.814" v="2706" actId="255"/>
          <ac:spMkLst>
            <pc:docMk/>
            <pc:sldMk cId="4209587696" sldId="1903"/>
            <ac:spMk id="4" creationId="{2490F34D-A7E2-4EA9-8B1A-78371A1F1CD1}"/>
          </ac:spMkLst>
        </pc:spChg>
        <pc:spChg chg="mod">
          <ac:chgData name="Yoel Kortick" userId="167978f5-7f40-4909-85d5-d4149554ad4e" providerId="ADAL" clId="{2825723B-5FB3-4DB8-845B-0B793BB4E9A6}" dt="2022-12-18T14:41:41.398" v="2142" actId="14100"/>
          <ac:spMkLst>
            <pc:docMk/>
            <pc:sldMk cId="4209587696" sldId="1903"/>
            <ac:spMk id="6" creationId="{D9EAF664-8742-4F1A-C709-BFC7C798861E}"/>
          </ac:spMkLst>
        </pc:spChg>
      </pc:sldChg>
      <pc:sldChg chg="modSp add mod">
        <pc:chgData name="Yoel Kortick" userId="167978f5-7f40-4909-85d5-d4149554ad4e" providerId="ADAL" clId="{2825723B-5FB3-4DB8-845B-0B793BB4E9A6}" dt="2022-12-19T14:22:03.368" v="2723"/>
        <pc:sldMkLst>
          <pc:docMk/>
          <pc:sldMk cId="619335897" sldId="1904"/>
        </pc:sldMkLst>
        <pc:spChg chg="mod">
          <ac:chgData name="Yoel Kortick" userId="167978f5-7f40-4909-85d5-d4149554ad4e" providerId="ADAL" clId="{2825723B-5FB3-4DB8-845B-0B793BB4E9A6}" dt="2022-12-19T14:22:03.368" v="2723"/>
          <ac:spMkLst>
            <pc:docMk/>
            <pc:sldMk cId="619335897" sldId="1904"/>
            <ac:spMk id="3" creationId="{4FC18B40-6547-41EC-8A0E-1C8F40E0A42F}"/>
          </ac:spMkLst>
        </pc:spChg>
        <pc:spChg chg="mod">
          <ac:chgData name="Yoel Kortick" userId="167978f5-7f40-4909-85d5-d4149554ad4e" providerId="ADAL" clId="{2825723B-5FB3-4DB8-845B-0B793BB4E9A6}" dt="2022-12-18T14:43:30.109" v="2252" actId="313"/>
          <ac:spMkLst>
            <pc:docMk/>
            <pc:sldMk cId="619335897" sldId="1904"/>
            <ac:spMk id="4" creationId="{2490F34D-A7E2-4EA9-8B1A-78371A1F1CD1}"/>
          </ac:spMkLst>
        </pc:spChg>
        <pc:spChg chg="mod">
          <ac:chgData name="Yoel Kortick" userId="167978f5-7f40-4909-85d5-d4149554ad4e" providerId="ADAL" clId="{2825723B-5FB3-4DB8-845B-0B793BB4E9A6}" dt="2022-12-18T15:02:40.559" v="2700" actId="1036"/>
          <ac:spMkLst>
            <pc:docMk/>
            <pc:sldMk cId="619335897" sldId="1904"/>
            <ac:spMk id="6" creationId="{D9EAF664-8742-4F1A-C709-BFC7C798861E}"/>
          </ac:spMkLst>
        </pc:spChg>
      </pc:sldChg>
      <pc:sldChg chg="modSp add mod">
        <pc:chgData name="Yoel Kortick" userId="167978f5-7f40-4909-85d5-d4149554ad4e" providerId="ADAL" clId="{2825723B-5FB3-4DB8-845B-0B793BB4E9A6}" dt="2022-12-19T14:22:05.425" v="2724"/>
        <pc:sldMkLst>
          <pc:docMk/>
          <pc:sldMk cId="1335002111" sldId="1905"/>
        </pc:sldMkLst>
        <pc:spChg chg="mod">
          <ac:chgData name="Yoel Kortick" userId="167978f5-7f40-4909-85d5-d4149554ad4e" providerId="ADAL" clId="{2825723B-5FB3-4DB8-845B-0B793BB4E9A6}" dt="2022-12-19T14:22:05.425" v="2724"/>
          <ac:spMkLst>
            <pc:docMk/>
            <pc:sldMk cId="1335002111" sldId="1905"/>
            <ac:spMk id="3" creationId="{4FC18B40-6547-41EC-8A0E-1C8F40E0A42F}"/>
          </ac:spMkLst>
        </pc:spChg>
        <pc:spChg chg="mod">
          <ac:chgData name="Yoel Kortick" userId="167978f5-7f40-4909-85d5-d4149554ad4e" providerId="ADAL" clId="{2825723B-5FB3-4DB8-845B-0B793BB4E9A6}" dt="2022-12-18T14:57:27.228" v="2695" actId="313"/>
          <ac:spMkLst>
            <pc:docMk/>
            <pc:sldMk cId="1335002111" sldId="1905"/>
            <ac:spMk id="4" creationId="{2490F34D-A7E2-4EA9-8B1A-78371A1F1CD1}"/>
          </ac:spMkLst>
        </pc:spChg>
        <pc:spChg chg="mod">
          <ac:chgData name="Yoel Kortick" userId="167978f5-7f40-4909-85d5-d4149554ad4e" providerId="ADAL" clId="{2825723B-5FB3-4DB8-845B-0B793BB4E9A6}" dt="2022-12-18T14:55:17.752" v="2470" actId="1036"/>
          <ac:spMkLst>
            <pc:docMk/>
            <pc:sldMk cId="1335002111" sldId="1905"/>
            <ac:spMk id="6" creationId="{D9EAF664-8742-4F1A-C709-BFC7C798861E}"/>
          </ac:spMkLst>
        </pc:spChg>
      </pc:sldChg>
      <pc:sldChg chg="addSp delSp modSp add mod">
        <pc:chgData name="Yoel Kortick" userId="167978f5-7f40-4909-85d5-d4149554ad4e" providerId="ADAL" clId="{2825723B-5FB3-4DB8-845B-0B793BB4E9A6}" dt="2022-12-19T15:12:50.208" v="3337" actId="208"/>
        <pc:sldMkLst>
          <pc:docMk/>
          <pc:sldMk cId="998758155" sldId="1906"/>
        </pc:sldMkLst>
        <pc:spChg chg="mod">
          <ac:chgData name="Yoel Kortick" userId="167978f5-7f40-4909-85d5-d4149554ad4e" providerId="ADAL" clId="{2825723B-5FB3-4DB8-845B-0B793BB4E9A6}" dt="2022-12-19T15:09:56.154" v="3236" actId="20577"/>
          <ac:spMkLst>
            <pc:docMk/>
            <pc:sldMk cId="998758155" sldId="1906"/>
            <ac:spMk id="4" creationId="{2490F34D-A7E2-4EA9-8B1A-78371A1F1CD1}"/>
          </ac:spMkLst>
        </pc:spChg>
        <pc:spChg chg="add mod">
          <ac:chgData name="Yoel Kortick" userId="167978f5-7f40-4909-85d5-d4149554ad4e" providerId="ADAL" clId="{2825723B-5FB3-4DB8-845B-0B793BB4E9A6}" dt="2022-12-19T15:11:30.949" v="3283" actId="1037"/>
          <ac:spMkLst>
            <pc:docMk/>
            <pc:sldMk cId="998758155" sldId="1906"/>
            <ac:spMk id="6" creationId="{B885056C-0C69-7BBA-2F67-5998C10D3185}"/>
          </ac:spMkLst>
        </pc:spChg>
        <pc:spChg chg="add mod">
          <ac:chgData name="Yoel Kortick" userId="167978f5-7f40-4909-85d5-d4149554ad4e" providerId="ADAL" clId="{2825723B-5FB3-4DB8-845B-0B793BB4E9A6}" dt="2022-12-19T15:11:50.732" v="3331" actId="14100"/>
          <ac:spMkLst>
            <pc:docMk/>
            <pc:sldMk cId="998758155" sldId="1906"/>
            <ac:spMk id="9" creationId="{978E976A-620E-7AB3-1563-DFF6B38C7DBA}"/>
          </ac:spMkLst>
        </pc:spChg>
        <pc:spChg chg="add mod">
          <ac:chgData name="Yoel Kortick" userId="167978f5-7f40-4909-85d5-d4149554ad4e" providerId="ADAL" clId="{2825723B-5FB3-4DB8-845B-0B793BB4E9A6}" dt="2022-12-19T15:11:55.876" v="3333" actId="14100"/>
          <ac:spMkLst>
            <pc:docMk/>
            <pc:sldMk cId="998758155" sldId="1906"/>
            <ac:spMk id="10" creationId="{8D61724C-389F-14EC-B6A4-737A202CAA9D}"/>
          </ac:spMkLst>
        </pc:spChg>
        <pc:picChg chg="add mod">
          <ac:chgData name="Yoel Kortick" userId="167978f5-7f40-4909-85d5-d4149554ad4e" providerId="ADAL" clId="{2825723B-5FB3-4DB8-845B-0B793BB4E9A6}" dt="2022-12-19T15:11:37.087" v="3326" actId="1035"/>
          <ac:picMkLst>
            <pc:docMk/>
            <pc:sldMk cId="998758155" sldId="1906"/>
            <ac:picMk id="5" creationId="{8E9EAD4E-B402-C877-0F05-425280EEB3B4}"/>
          </ac:picMkLst>
        </pc:picChg>
        <pc:picChg chg="add mod">
          <ac:chgData name="Yoel Kortick" userId="167978f5-7f40-4909-85d5-d4149554ad4e" providerId="ADAL" clId="{2825723B-5FB3-4DB8-845B-0B793BB4E9A6}" dt="2022-12-19T15:11:44.542" v="3329" actId="208"/>
          <ac:picMkLst>
            <pc:docMk/>
            <pc:sldMk cId="998758155" sldId="1906"/>
            <ac:picMk id="8" creationId="{6A6659CD-6D21-8908-548D-83A1DB496601}"/>
          </ac:picMkLst>
        </pc:picChg>
        <pc:picChg chg="del">
          <ac:chgData name="Yoel Kortick" userId="167978f5-7f40-4909-85d5-d4149554ad4e" providerId="ADAL" clId="{2825723B-5FB3-4DB8-845B-0B793BB4E9A6}" dt="2022-12-19T15:09:38.581" v="3181" actId="478"/>
          <ac:picMkLst>
            <pc:docMk/>
            <pc:sldMk cId="998758155" sldId="1906"/>
            <ac:picMk id="12" creationId="{4541A05B-5FE7-C091-8DD2-6FCDF46E887E}"/>
          </ac:picMkLst>
        </pc:picChg>
        <pc:picChg chg="add mod">
          <ac:chgData name="Yoel Kortick" userId="167978f5-7f40-4909-85d5-d4149554ad4e" providerId="ADAL" clId="{2825723B-5FB3-4DB8-845B-0B793BB4E9A6}" dt="2022-12-19T15:12:50.208" v="3337" actId="208"/>
          <ac:picMkLst>
            <pc:docMk/>
            <pc:sldMk cId="998758155" sldId="1906"/>
            <ac:picMk id="13" creationId="{85606316-94FE-2CCD-2320-FDCEAB1CC8CF}"/>
          </ac:picMkLst>
        </pc:picChg>
      </pc:sldChg>
      <pc:sldChg chg="addSp delSp modSp add mod">
        <pc:chgData name="Yoel Kortick" userId="167978f5-7f40-4909-85d5-d4149554ad4e" providerId="ADAL" clId="{2825723B-5FB3-4DB8-845B-0B793BB4E9A6}" dt="2022-12-19T15:17:03.854" v="3505" actId="207"/>
        <pc:sldMkLst>
          <pc:docMk/>
          <pc:sldMk cId="1920199953" sldId="1907"/>
        </pc:sldMkLst>
        <pc:spChg chg="mod">
          <ac:chgData name="Yoel Kortick" userId="167978f5-7f40-4909-85d5-d4149554ad4e" providerId="ADAL" clId="{2825723B-5FB3-4DB8-845B-0B793BB4E9A6}" dt="2022-12-19T15:15:06.519" v="3399" actId="20577"/>
          <ac:spMkLst>
            <pc:docMk/>
            <pc:sldMk cId="1920199953" sldId="1907"/>
            <ac:spMk id="4" creationId="{2490F34D-A7E2-4EA9-8B1A-78371A1F1CD1}"/>
          </ac:spMkLst>
        </pc:spChg>
        <pc:spChg chg="mod">
          <ac:chgData name="Yoel Kortick" userId="167978f5-7f40-4909-85d5-d4149554ad4e" providerId="ADAL" clId="{2825723B-5FB3-4DB8-845B-0B793BB4E9A6}" dt="2022-12-19T15:15:31.245" v="3410" actId="1076"/>
          <ac:spMkLst>
            <pc:docMk/>
            <pc:sldMk cId="1920199953" sldId="1907"/>
            <ac:spMk id="6" creationId="{B885056C-0C69-7BBA-2F67-5998C10D3185}"/>
          </ac:spMkLst>
        </pc:spChg>
        <pc:spChg chg="add mod">
          <ac:chgData name="Yoel Kortick" userId="167978f5-7f40-4909-85d5-d4149554ad4e" providerId="ADAL" clId="{2825723B-5FB3-4DB8-845B-0B793BB4E9A6}" dt="2022-12-19T15:15:43.941" v="3412" actId="14100"/>
          <ac:spMkLst>
            <pc:docMk/>
            <pc:sldMk cId="1920199953" sldId="1907"/>
            <ac:spMk id="8" creationId="{9A45C69C-2425-6397-F9FB-49FA8C6B87DA}"/>
          </ac:spMkLst>
        </pc:spChg>
        <pc:spChg chg="add mod">
          <ac:chgData name="Yoel Kortick" userId="167978f5-7f40-4909-85d5-d4149554ad4e" providerId="ADAL" clId="{2825723B-5FB3-4DB8-845B-0B793BB4E9A6}" dt="2022-12-19T15:17:03.854" v="3505" actId="207"/>
          <ac:spMkLst>
            <pc:docMk/>
            <pc:sldMk cId="1920199953" sldId="1907"/>
            <ac:spMk id="9" creationId="{D47D7F47-0F15-BDDF-3984-A6291C87EC3D}"/>
          </ac:spMkLst>
        </pc:spChg>
        <pc:spChg chg="add mod">
          <ac:chgData name="Yoel Kortick" userId="167978f5-7f40-4909-85d5-d4149554ad4e" providerId="ADAL" clId="{2825723B-5FB3-4DB8-845B-0B793BB4E9A6}" dt="2022-12-19T15:17:03.854" v="3505" actId="207"/>
          <ac:spMkLst>
            <pc:docMk/>
            <pc:sldMk cId="1920199953" sldId="1907"/>
            <ac:spMk id="12" creationId="{3539ABC0-CC24-1A36-E89E-708251636AA0}"/>
          </ac:spMkLst>
        </pc:spChg>
        <pc:picChg chg="del">
          <ac:chgData name="Yoel Kortick" userId="167978f5-7f40-4909-85d5-d4149554ad4e" providerId="ADAL" clId="{2825723B-5FB3-4DB8-845B-0B793BB4E9A6}" dt="2022-12-19T15:10:40.058" v="3243" actId="478"/>
          <ac:picMkLst>
            <pc:docMk/>
            <pc:sldMk cId="1920199953" sldId="1907"/>
            <ac:picMk id="5" creationId="{8E9EAD4E-B402-C877-0F05-425280EEB3B4}"/>
          </ac:picMkLst>
        </pc:picChg>
        <pc:picChg chg="add mod ord">
          <ac:chgData name="Yoel Kortick" userId="167978f5-7f40-4909-85d5-d4149554ad4e" providerId="ADAL" clId="{2825723B-5FB3-4DB8-845B-0B793BB4E9A6}" dt="2022-12-19T15:15:28.003" v="3409" actId="167"/>
          <ac:picMkLst>
            <pc:docMk/>
            <pc:sldMk cId="1920199953" sldId="1907"/>
            <ac:picMk id="7" creationId="{ACEF65E5-6D49-A0A9-6C42-412B899D4A2C}"/>
          </ac:picMkLst>
        </pc:picChg>
        <pc:cxnChg chg="add">
          <ac:chgData name="Yoel Kortick" userId="167978f5-7f40-4909-85d5-d4149554ad4e" providerId="ADAL" clId="{2825723B-5FB3-4DB8-845B-0B793BB4E9A6}" dt="2022-12-19T15:16:06.331" v="3446" actId="11529"/>
          <ac:cxnSpMkLst>
            <pc:docMk/>
            <pc:sldMk cId="1920199953" sldId="1907"/>
            <ac:cxnSpMk id="11" creationId="{A60572DF-93D2-608C-DDA0-51D75CC2F505}"/>
          </ac:cxnSpMkLst>
        </pc:cxnChg>
        <pc:cxnChg chg="add mod">
          <ac:chgData name="Yoel Kortick" userId="167978f5-7f40-4909-85d5-d4149554ad4e" providerId="ADAL" clId="{2825723B-5FB3-4DB8-845B-0B793BB4E9A6}" dt="2022-12-19T15:16:40.745" v="3503" actId="14100"/>
          <ac:cxnSpMkLst>
            <pc:docMk/>
            <pc:sldMk cId="1920199953" sldId="1907"/>
            <ac:cxnSpMk id="13" creationId="{F1ABCEB8-DFF9-1B72-A4EB-8D11B2401588}"/>
          </ac:cxnSpMkLst>
        </pc:cxnChg>
      </pc:sldChg>
      <pc:sldChg chg="addSp delSp modSp add mod">
        <pc:chgData name="Yoel Kortick" userId="167978f5-7f40-4909-85d5-d4149554ad4e" providerId="ADAL" clId="{2825723B-5FB3-4DB8-845B-0B793BB4E9A6}" dt="2022-12-19T15:22:36.703" v="3761" actId="478"/>
        <pc:sldMkLst>
          <pc:docMk/>
          <pc:sldMk cId="1350345160" sldId="1908"/>
        </pc:sldMkLst>
        <pc:spChg chg="mod">
          <ac:chgData name="Yoel Kortick" userId="167978f5-7f40-4909-85d5-d4149554ad4e" providerId="ADAL" clId="{2825723B-5FB3-4DB8-845B-0B793BB4E9A6}" dt="2022-12-19T15:22:00.391" v="3754" actId="6549"/>
          <ac:spMkLst>
            <pc:docMk/>
            <pc:sldMk cId="1350345160" sldId="1908"/>
            <ac:spMk id="4" creationId="{2490F34D-A7E2-4EA9-8B1A-78371A1F1CD1}"/>
          </ac:spMkLst>
        </pc:spChg>
        <pc:spChg chg="del">
          <ac:chgData name="Yoel Kortick" userId="167978f5-7f40-4909-85d5-d4149554ad4e" providerId="ADAL" clId="{2825723B-5FB3-4DB8-845B-0B793BB4E9A6}" dt="2022-12-19T15:20:16.576" v="3739" actId="478"/>
          <ac:spMkLst>
            <pc:docMk/>
            <pc:sldMk cId="1350345160" sldId="1908"/>
            <ac:spMk id="6" creationId="{B885056C-0C69-7BBA-2F67-5998C10D3185}"/>
          </ac:spMkLst>
        </pc:spChg>
        <pc:spChg chg="del">
          <ac:chgData name="Yoel Kortick" userId="167978f5-7f40-4909-85d5-d4149554ad4e" providerId="ADAL" clId="{2825723B-5FB3-4DB8-845B-0B793BB4E9A6}" dt="2022-12-19T15:20:21.500" v="3744" actId="478"/>
          <ac:spMkLst>
            <pc:docMk/>
            <pc:sldMk cId="1350345160" sldId="1908"/>
            <ac:spMk id="8" creationId="{9A45C69C-2425-6397-F9FB-49FA8C6B87DA}"/>
          </ac:spMkLst>
        </pc:spChg>
        <pc:spChg chg="del">
          <ac:chgData name="Yoel Kortick" userId="167978f5-7f40-4909-85d5-d4149554ad4e" providerId="ADAL" clId="{2825723B-5FB3-4DB8-845B-0B793BB4E9A6}" dt="2022-12-19T15:20:18.580" v="3741" actId="478"/>
          <ac:spMkLst>
            <pc:docMk/>
            <pc:sldMk cId="1350345160" sldId="1908"/>
            <ac:spMk id="9" creationId="{D47D7F47-0F15-BDDF-3984-A6291C87EC3D}"/>
          </ac:spMkLst>
        </pc:spChg>
        <pc:spChg chg="add del mod">
          <ac:chgData name="Yoel Kortick" userId="167978f5-7f40-4909-85d5-d4149554ad4e" providerId="ADAL" clId="{2825723B-5FB3-4DB8-845B-0B793BB4E9A6}" dt="2022-12-19T15:22:36.703" v="3761" actId="478"/>
          <ac:spMkLst>
            <pc:docMk/>
            <pc:sldMk cId="1350345160" sldId="1908"/>
            <ac:spMk id="10" creationId="{396ADC22-6974-38AC-1FA0-9E769CAA3FE2}"/>
          </ac:spMkLst>
        </pc:spChg>
        <pc:spChg chg="del">
          <ac:chgData name="Yoel Kortick" userId="167978f5-7f40-4909-85d5-d4149554ad4e" providerId="ADAL" clId="{2825723B-5FB3-4DB8-845B-0B793BB4E9A6}" dt="2022-12-19T15:20:19.433" v="3742" actId="478"/>
          <ac:spMkLst>
            <pc:docMk/>
            <pc:sldMk cId="1350345160" sldId="1908"/>
            <ac:spMk id="12" creationId="{3539ABC0-CC24-1A36-E89E-708251636AA0}"/>
          </ac:spMkLst>
        </pc:spChg>
        <pc:picChg chg="add del mod">
          <ac:chgData name="Yoel Kortick" userId="167978f5-7f40-4909-85d5-d4149554ad4e" providerId="ADAL" clId="{2825723B-5FB3-4DB8-845B-0B793BB4E9A6}" dt="2022-12-19T15:22:34.424" v="3759" actId="478"/>
          <ac:picMkLst>
            <pc:docMk/>
            <pc:sldMk cId="1350345160" sldId="1908"/>
            <ac:picMk id="5" creationId="{385938DD-4389-D545-78F0-3027AD79989E}"/>
          </ac:picMkLst>
        </pc:picChg>
        <pc:picChg chg="del">
          <ac:chgData name="Yoel Kortick" userId="167978f5-7f40-4909-85d5-d4149554ad4e" providerId="ADAL" clId="{2825723B-5FB3-4DB8-845B-0B793BB4E9A6}" dt="2022-12-19T15:20:12.701" v="3738" actId="478"/>
          <ac:picMkLst>
            <pc:docMk/>
            <pc:sldMk cId="1350345160" sldId="1908"/>
            <ac:picMk id="7" creationId="{ACEF65E5-6D49-A0A9-6C42-412B899D4A2C}"/>
          </ac:picMkLst>
        </pc:picChg>
        <pc:cxnChg chg="del">
          <ac:chgData name="Yoel Kortick" userId="167978f5-7f40-4909-85d5-d4149554ad4e" providerId="ADAL" clId="{2825723B-5FB3-4DB8-845B-0B793BB4E9A6}" dt="2022-12-19T15:20:17.814" v="3740" actId="478"/>
          <ac:cxnSpMkLst>
            <pc:docMk/>
            <pc:sldMk cId="1350345160" sldId="1908"/>
            <ac:cxnSpMk id="11" creationId="{A60572DF-93D2-608C-DDA0-51D75CC2F505}"/>
          </ac:cxnSpMkLst>
        </pc:cxnChg>
        <pc:cxnChg chg="del">
          <ac:chgData name="Yoel Kortick" userId="167978f5-7f40-4909-85d5-d4149554ad4e" providerId="ADAL" clId="{2825723B-5FB3-4DB8-845B-0B793BB4E9A6}" dt="2022-12-19T15:20:20.166" v="3743" actId="478"/>
          <ac:cxnSpMkLst>
            <pc:docMk/>
            <pc:sldMk cId="1350345160" sldId="1908"/>
            <ac:cxnSpMk id="13" creationId="{F1ABCEB8-DFF9-1B72-A4EB-8D11B2401588}"/>
          </ac:cxnSpMkLst>
        </pc:cxnChg>
        <pc:cxnChg chg="add del mod">
          <ac:chgData name="Yoel Kortick" userId="167978f5-7f40-4909-85d5-d4149554ad4e" providerId="ADAL" clId="{2825723B-5FB3-4DB8-845B-0B793BB4E9A6}" dt="2022-12-19T15:22:35.716" v="3760" actId="478"/>
          <ac:cxnSpMkLst>
            <pc:docMk/>
            <pc:sldMk cId="1350345160" sldId="1908"/>
            <ac:cxnSpMk id="14" creationId="{A4597218-B9A8-CB25-0DE8-CB925D3F26FD}"/>
          </ac:cxnSpMkLst>
        </pc:cxnChg>
      </pc:sldChg>
      <pc:sldChg chg="addSp modSp add mod">
        <pc:chgData name="Yoel Kortick" userId="167978f5-7f40-4909-85d5-d4149554ad4e" providerId="ADAL" clId="{2825723B-5FB3-4DB8-845B-0B793BB4E9A6}" dt="2022-12-19T15:24:23.845" v="3992" actId="14100"/>
        <pc:sldMkLst>
          <pc:docMk/>
          <pc:sldMk cId="862591578" sldId="1909"/>
        </pc:sldMkLst>
        <pc:spChg chg="mod">
          <ac:chgData name="Yoel Kortick" userId="167978f5-7f40-4909-85d5-d4149554ad4e" providerId="ADAL" clId="{2825723B-5FB3-4DB8-845B-0B793BB4E9A6}" dt="2022-12-19T15:22:41.866" v="3763" actId="20577"/>
          <ac:spMkLst>
            <pc:docMk/>
            <pc:sldMk cId="862591578" sldId="1909"/>
            <ac:spMk id="4" creationId="{2490F34D-A7E2-4EA9-8B1A-78371A1F1CD1}"/>
          </ac:spMkLst>
        </pc:spChg>
        <pc:spChg chg="add mod">
          <ac:chgData name="Yoel Kortick" userId="167978f5-7f40-4909-85d5-d4149554ad4e" providerId="ADAL" clId="{2825723B-5FB3-4DB8-845B-0B793BB4E9A6}" dt="2022-12-19T15:23:29.577" v="3849" actId="14100"/>
          <ac:spMkLst>
            <pc:docMk/>
            <pc:sldMk cId="862591578" sldId="1909"/>
            <ac:spMk id="6" creationId="{AE5EFF55-7E8A-18E3-90FD-2B7F7FA084BB}"/>
          </ac:spMkLst>
        </pc:spChg>
        <pc:spChg chg="add mod">
          <ac:chgData name="Yoel Kortick" userId="167978f5-7f40-4909-85d5-d4149554ad4e" providerId="ADAL" clId="{2825723B-5FB3-4DB8-845B-0B793BB4E9A6}" dt="2022-12-19T15:24:17.051" v="3990" actId="313"/>
          <ac:spMkLst>
            <pc:docMk/>
            <pc:sldMk cId="862591578" sldId="1909"/>
            <ac:spMk id="9" creationId="{CE49466C-73B3-7257-DDA3-9729F9154836}"/>
          </ac:spMkLst>
        </pc:spChg>
        <pc:spChg chg="mod">
          <ac:chgData name="Yoel Kortick" userId="167978f5-7f40-4909-85d5-d4149554ad4e" providerId="ADAL" clId="{2825723B-5FB3-4DB8-845B-0B793BB4E9A6}" dt="2022-12-19T15:22:58.969" v="3777" actId="14100"/>
          <ac:spMkLst>
            <pc:docMk/>
            <pc:sldMk cId="862591578" sldId="1909"/>
            <ac:spMk id="10" creationId="{396ADC22-6974-38AC-1FA0-9E769CAA3FE2}"/>
          </ac:spMkLst>
        </pc:spChg>
        <pc:picChg chg="mod">
          <ac:chgData name="Yoel Kortick" userId="167978f5-7f40-4909-85d5-d4149554ad4e" providerId="ADAL" clId="{2825723B-5FB3-4DB8-845B-0B793BB4E9A6}" dt="2022-12-19T15:22:43.919" v="3764" actId="1076"/>
          <ac:picMkLst>
            <pc:docMk/>
            <pc:sldMk cId="862591578" sldId="1909"/>
            <ac:picMk id="5" creationId="{385938DD-4389-D545-78F0-3027AD79989E}"/>
          </ac:picMkLst>
        </pc:picChg>
        <pc:cxnChg chg="add mod">
          <ac:chgData name="Yoel Kortick" userId="167978f5-7f40-4909-85d5-d4149554ad4e" providerId="ADAL" clId="{2825723B-5FB3-4DB8-845B-0B793BB4E9A6}" dt="2022-12-19T15:23:33.829" v="3850" actId="14100"/>
          <ac:cxnSpMkLst>
            <pc:docMk/>
            <pc:sldMk cId="862591578" sldId="1909"/>
            <ac:cxnSpMk id="7" creationId="{04D739A5-ABEB-EDA8-545E-6E651F33B7E7}"/>
          </ac:cxnSpMkLst>
        </pc:cxnChg>
        <pc:cxnChg chg="add mod">
          <ac:chgData name="Yoel Kortick" userId="167978f5-7f40-4909-85d5-d4149554ad4e" providerId="ADAL" clId="{2825723B-5FB3-4DB8-845B-0B793BB4E9A6}" dt="2022-12-19T15:24:23.845" v="3992" actId="14100"/>
          <ac:cxnSpMkLst>
            <pc:docMk/>
            <pc:sldMk cId="862591578" sldId="1909"/>
            <ac:cxnSpMk id="11" creationId="{6994D7CA-4291-6EE4-698A-1C10A187DE75}"/>
          </ac:cxnSpMkLst>
        </pc:cxnChg>
        <pc:cxnChg chg="mod">
          <ac:chgData name="Yoel Kortick" userId="167978f5-7f40-4909-85d5-d4149554ad4e" providerId="ADAL" clId="{2825723B-5FB3-4DB8-845B-0B793BB4E9A6}" dt="2022-12-19T15:23:01.305" v="3778" actId="14100"/>
          <ac:cxnSpMkLst>
            <pc:docMk/>
            <pc:sldMk cId="862591578" sldId="1909"/>
            <ac:cxnSpMk id="14" creationId="{A4597218-B9A8-CB25-0DE8-CB925D3F26FD}"/>
          </ac:cxnSpMkLst>
        </pc:cxnChg>
      </pc:sldChg>
      <pc:sldMasterChg chg="modSp mod">
        <pc:chgData name="Yoel Kortick" userId="167978f5-7f40-4909-85d5-d4149554ad4e" providerId="ADAL" clId="{2825723B-5FB3-4DB8-845B-0B793BB4E9A6}" dt="2022-12-18T10:55:34.788" v="664" actId="20577"/>
        <pc:sldMasterMkLst>
          <pc:docMk/>
          <pc:sldMasterMk cId="2149381290" sldId="2147483648"/>
        </pc:sldMasterMkLst>
        <pc:spChg chg="mod">
          <ac:chgData name="Yoel Kortick" userId="167978f5-7f40-4909-85d5-d4149554ad4e" providerId="ADAL" clId="{2825723B-5FB3-4DB8-845B-0B793BB4E9A6}" dt="2022-12-18T10:55:34.788" v="664"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5FA0E3C2-29D6-4789-842C-A3B41DA32F6B}"/>
    <pc:docChg chg="undo redo custSel addSld delSld modSld">
      <pc:chgData name="Yoel Kortick" userId="167978f5-7f40-4909-85d5-d4149554ad4e" providerId="ADAL" clId="{5FA0E3C2-29D6-4789-842C-A3B41DA32F6B}" dt="2022-12-13T13:11:04.834" v="2924"/>
      <pc:docMkLst>
        <pc:docMk/>
      </pc:docMkLst>
      <pc:sldChg chg="modSp mod">
        <pc:chgData name="Yoel Kortick" userId="167978f5-7f40-4909-85d5-d4149554ad4e" providerId="ADAL" clId="{5FA0E3C2-29D6-4789-842C-A3B41DA32F6B}" dt="2022-12-13T05:21:12.381" v="21" actId="108"/>
        <pc:sldMkLst>
          <pc:docMk/>
          <pc:sldMk cId="3267142644" sldId="1724"/>
        </pc:sldMkLst>
        <pc:spChg chg="mod">
          <ac:chgData name="Yoel Kortick" userId="167978f5-7f40-4909-85d5-d4149554ad4e" providerId="ADAL" clId="{5FA0E3C2-29D6-4789-842C-A3B41DA32F6B}" dt="2022-12-13T05:21:12.381" v="21" actId="108"/>
          <ac:spMkLst>
            <pc:docMk/>
            <pc:sldMk cId="3267142644" sldId="1724"/>
            <ac:spMk id="63" creationId="{2818E309-CE24-45E0-8F37-EFD6121F7540}"/>
          </ac:spMkLst>
        </pc:spChg>
      </pc:sldChg>
      <pc:sldChg chg="del">
        <pc:chgData name="Yoel Kortick" userId="167978f5-7f40-4909-85d5-d4149554ad4e" providerId="ADAL" clId="{5FA0E3C2-29D6-4789-842C-A3B41DA32F6B}" dt="2022-12-13T13:01:54.405" v="2724" actId="47"/>
        <pc:sldMkLst>
          <pc:docMk/>
          <pc:sldMk cId="4244844282" sldId="1769"/>
        </pc:sldMkLst>
      </pc:sldChg>
      <pc:sldChg chg="modSp mod">
        <pc:chgData name="Yoel Kortick" userId="167978f5-7f40-4909-85d5-d4149554ad4e" providerId="ADAL" clId="{5FA0E3C2-29D6-4789-842C-A3B41DA32F6B}" dt="2022-12-13T05:19:25.604" v="9" actId="1036"/>
        <pc:sldMkLst>
          <pc:docMk/>
          <pc:sldMk cId="1404067891" sldId="1782"/>
        </pc:sldMkLst>
        <pc:spChg chg="mod">
          <ac:chgData name="Yoel Kortick" userId="167978f5-7f40-4909-85d5-d4149554ad4e" providerId="ADAL" clId="{5FA0E3C2-29D6-4789-842C-A3B41DA32F6B}" dt="2022-12-13T05:19:25.604" v="9" actId="1036"/>
          <ac:spMkLst>
            <pc:docMk/>
            <pc:sldMk cId="1404067891" sldId="1782"/>
            <ac:spMk id="4" creationId="{A02F1239-CFFA-4E95-8A0B-536CBE397E4E}"/>
          </ac:spMkLst>
        </pc:spChg>
        <pc:spChg chg="mod">
          <ac:chgData name="Yoel Kortick" userId="167978f5-7f40-4909-85d5-d4149554ad4e" providerId="ADAL" clId="{5FA0E3C2-29D6-4789-842C-A3B41DA32F6B}" dt="2022-12-13T05:19:20.131" v="6" actId="1036"/>
          <ac:spMkLst>
            <pc:docMk/>
            <pc:sldMk cId="1404067891" sldId="1782"/>
            <ac:spMk id="5" creationId="{05B9EF0F-357D-4D15-AC2B-6565A19E4058}"/>
          </ac:spMkLst>
        </pc:spChg>
      </pc:sldChg>
      <pc:sldChg chg="del">
        <pc:chgData name="Yoel Kortick" userId="167978f5-7f40-4909-85d5-d4149554ad4e" providerId="ADAL" clId="{5FA0E3C2-29D6-4789-842C-A3B41DA32F6B}" dt="2022-12-13T13:01:54.405" v="2724" actId="47"/>
        <pc:sldMkLst>
          <pc:docMk/>
          <pc:sldMk cId="3597810646" sldId="1787"/>
        </pc:sldMkLst>
      </pc:sldChg>
      <pc:sldChg chg="modSp mod">
        <pc:chgData name="Yoel Kortick" userId="167978f5-7f40-4909-85d5-d4149554ad4e" providerId="ADAL" clId="{5FA0E3C2-29D6-4789-842C-A3B41DA32F6B}" dt="2022-12-13T05:21:52.676" v="24"/>
        <pc:sldMkLst>
          <pc:docMk/>
          <pc:sldMk cId="1773716853" sldId="1788"/>
        </pc:sldMkLst>
        <pc:spChg chg="mod">
          <ac:chgData name="Yoel Kortick" userId="167978f5-7f40-4909-85d5-d4149554ad4e" providerId="ADAL" clId="{5FA0E3C2-29D6-4789-842C-A3B41DA32F6B}" dt="2022-12-13T05:21:52.676" v="24"/>
          <ac:spMkLst>
            <pc:docMk/>
            <pc:sldMk cId="1773716853" sldId="1788"/>
            <ac:spMk id="4" creationId="{2490F34D-A7E2-4EA9-8B1A-78371A1F1CD1}"/>
          </ac:spMkLst>
        </pc:spChg>
      </pc:sldChg>
      <pc:sldChg chg="modSp">
        <pc:chgData name="Yoel Kortick" userId="167978f5-7f40-4909-85d5-d4149554ad4e" providerId="ADAL" clId="{5FA0E3C2-29D6-4789-842C-A3B41DA32F6B}" dt="2022-12-13T10:27:13.173" v="669"/>
        <pc:sldMkLst>
          <pc:docMk/>
          <pc:sldMk cId="2299300669" sldId="1789"/>
        </pc:sldMkLst>
        <pc:spChg chg="mod">
          <ac:chgData name="Yoel Kortick" userId="167978f5-7f40-4909-85d5-d4149554ad4e" providerId="ADAL" clId="{5FA0E3C2-29D6-4789-842C-A3B41DA32F6B}" dt="2022-12-13T10:27:13.173" v="669"/>
          <ac:spMkLst>
            <pc:docMk/>
            <pc:sldMk cId="2299300669" sldId="1789"/>
            <ac:spMk id="3" creationId="{440E2C51-CB70-4EE1-8E6B-DADCB74DEC44}"/>
          </ac:spMkLst>
        </pc:spChg>
      </pc:sldChg>
      <pc:sldChg chg="addSp delSp modSp mod">
        <pc:chgData name="Yoel Kortick" userId="167978f5-7f40-4909-85d5-d4149554ad4e" providerId="ADAL" clId="{5FA0E3C2-29D6-4789-842C-A3B41DA32F6B}" dt="2022-12-13T10:32:55.233" v="765" actId="208"/>
        <pc:sldMkLst>
          <pc:docMk/>
          <pc:sldMk cId="2199008894" sldId="1790"/>
        </pc:sldMkLst>
        <pc:spChg chg="mod">
          <ac:chgData name="Yoel Kortick" userId="167978f5-7f40-4909-85d5-d4149554ad4e" providerId="ADAL" clId="{5FA0E3C2-29D6-4789-842C-A3B41DA32F6B}" dt="2022-12-13T10:27:13.173" v="669"/>
          <ac:spMkLst>
            <pc:docMk/>
            <pc:sldMk cId="2199008894" sldId="1790"/>
            <ac:spMk id="3" creationId="{4FC18B40-6547-41EC-8A0E-1C8F40E0A42F}"/>
          </ac:spMkLst>
        </pc:spChg>
        <pc:spChg chg="mod">
          <ac:chgData name="Yoel Kortick" userId="167978f5-7f40-4909-85d5-d4149554ad4e" providerId="ADAL" clId="{5FA0E3C2-29D6-4789-842C-A3B41DA32F6B}" dt="2022-12-13T10:31:32.357" v="734"/>
          <ac:spMkLst>
            <pc:docMk/>
            <pc:sldMk cId="2199008894" sldId="1790"/>
            <ac:spMk id="4" creationId="{2490F34D-A7E2-4EA9-8B1A-78371A1F1CD1}"/>
          </ac:spMkLst>
        </pc:spChg>
        <pc:spChg chg="del">
          <ac:chgData name="Yoel Kortick" userId="167978f5-7f40-4909-85d5-d4149554ad4e" providerId="ADAL" clId="{5FA0E3C2-29D6-4789-842C-A3B41DA32F6B}" dt="2022-12-13T10:31:50.877" v="736" actId="478"/>
          <ac:spMkLst>
            <pc:docMk/>
            <pc:sldMk cId="2199008894" sldId="1790"/>
            <ac:spMk id="6" creationId="{7518D0BB-7A60-B269-1742-88CF287618B7}"/>
          </ac:spMkLst>
        </pc:spChg>
        <pc:spChg chg="mod">
          <ac:chgData name="Yoel Kortick" userId="167978f5-7f40-4909-85d5-d4149554ad4e" providerId="ADAL" clId="{5FA0E3C2-29D6-4789-842C-A3B41DA32F6B}" dt="2022-12-13T10:32:34.374" v="743" actId="14100"/>
          <ac:spMkLst>
            <pc:docMk/>
            <pc:sldMk cId="2199008894" sldId="1790"/>
            <ac:spMk id="9" creationId="{0BFFD810-1CA9-312E-3C76-49143EC4C0A5}"/>
          </ac:spMkLst>
        </pc:spChg>
        <pc:spChg chg="add mod">
          <ac:chgData name="Yoel Kortick" userId="167978f5-7f40-4909-85d5-d4149554ad4e" providerId="ADAL" clId="{5FA0E3C2-29D6-4789-842C-A3B41DA32F6B}" dt="2022-12-13T10:32:51.832" v="764" actId="14100"/>
          <ac:spMkLst>
            <pc:docMk/>
            <pc:sldMk cId="2199008894" sldId="1790"/>
            <ac:spMk id="10" creationId="{09C98DA9-FC46-276B-CB4E-D64537465388}"/>
          </ac:spMkLst>
        </pc:spChg>
        <pc:picChg chg="del">
          <ac:chgData name="Yoel Kortick" userId="167978f5-7f40-4909-85d5-d4149554ad4e" providerId="ADAL" clId="{5FA0E3C2-29D6-4789-842C-A3B41DA32F6B}" dt="2022-12-13T10:31:50.877" v="736" actId="478"/>
          <ac:picMkLst>
            <pc:docMk/>
            <pc:sldMk cId="2199008894" sldId="1790"/>
            <ac:picMk id="5" creationId="{2B96FCCE-34FD-5988-93DE-A5CA491E24F5}"/>
          </ac:picMkLst>
        </pc:picChg>
        <pc:picChg chg="add mod ord">
          <ac:chgData name="Yoel Kortick" userId="167978f5-7f40-4909-85d5-d4149554ad4e" providerId="ADAL" clId="{5FA0E3C2-29D6-4789-842C-A3B41DA32F6B}" dt="2022-12-13T10:32:55.233" v="765" actId="208"/>
          <ac:picMkLst>
            <pc:docMk/>
            <pc:sldMk cId="2199008894" sldId="1790"/>
            <ac:picMk id="7" creationId="{440D1C91-AF39-655E-5670-43AB09FB0223}"/>
          </ac:picMkLst>
        </pc:picChg>
        <pc:picChg chg="del">
          <ac:chgData name="Yoel Kortick" userId="167978f5-7f40-4909-85d5-d4149554ad4e" providerId="ADAL" clId="{5FA0E3C2-29D6-4789-842C-A3B41DA32F6B}" dt="2022-12-13T10:31:50.877" v="736" actId="478"/>
          <ac:picMkLst>
            <pc:docMk/>
            <pc:sldMk cId="2199008894" sldId="1790"/>
            <ac:picMk id="8" creationId="{E80C2A1A-7C15-5999-4378-B13C59017BAC}"/>
          </ac:picMkLst>
        </pc:picChg>
      </pc:sldChg>
      <pc:sldChg chg="modSp mod">
        <pc:chgData name="Yoel Kortick" userId="167978f5-7f40-4909-85d5-d4149554ad4e" providerId="ADAL" clId="{5FA0E3C2-29D6-4789-842C-A3B41DA32F6B}" dt="2022-12-13T13:11:04.834" v="2924"/>
        <pc:sldMkLst>
          <pc:docMk/>
          <pc:sldMk cId="3753056614" sldId="1791"/>
        </pc:sldMkLst>
        <pc:spChg chg="mod">
          <ac:chgData name="Yoel Kortick" userId="167978f5-7f40-4909-85d5-d4149554ad4e" providerId="ADAL" clId="{5FA0E3C2-29D6-4789-842C-A3B41DA32F6B}" dt="2022-12-13T13:11:04.834" v="2924"/>
          <ac:spMkLst>
            <pc:docMk/>
            <pc:sldMk cId="3753056614" sldId="1791"/>
            <ac:spMk id="4" creationId="{2490F34D-A7E2-4EA9-8B1A-78371A1F1CD1}"/>
          </ac:spMkLst>
        </pc:spChg>
      </pc:sldChg>
      <pc:sldChg chg="modSp mod">
        <pc:chgData name="Yoel Kortick" userId="167978f5-7f40-4909-85d5-d4149554ad4e" providerId="ADAL" clId="{5FA0E3C2-29D6-4789-842C-A3B41DA32F6B}" dt="2022-12-13T10:19:05.021" v="594"/>
        <pc:sldMkLst>
          <pc:docMk/>
          <pc:sldMk cId="1078410933" sldId="1792"/>
        </pc:sldMkLst>
        <pc:spChg chg="mod">
          <ac:chgData name="Yoel Kortick" userId="167978f5-7f40-4909-85d5-d4149554ad4e" providerId="ADAL" clId="{5FA0E3C2-29D6-4789-842C-A3B41DA32F6B}" dt="2022-12-13T10:19:05.021" v="594"/>
          <ac:spMkLst>
            <pc:docMk/>
            <pc:sldMk cId="1078410933" sldId="1792"/>
            <ac:spMk id="3" creationId="{440E2C51-CB70-4EE1-8E6B-DADCB74DEC44}"/>
          </ac:spMkLst>
        </pc:spChg>
      </pc:sldChg>
      <pc:sldChg chg="modSp mod">
        <pc:chgData name="Yoel Kortick" userId="167978f5-7f40-4909-85d5-d4149554ad4e" providerId="ADAL" clId="{5FA0E3C2-29D6-4789-842C-A3B41DA32F6B}" dt="2022-12-13T13:11:04.834" v="2924"/>
        <pc:sldMkLst>
          <pc:docMk/>
          <pc:sldMk cId="4132155335" sldId="1793"/>
        </pc:sldMkLst>
        <pc:spChg chg="mod">
          <ac:chgData name="Yoel Kortick" userId="167978f5-7f40-4909-85d5-d4149554ad4e" providerId="ADAL" clId="{5FA0E3C2-29D6-4789-842C-A3B41DA32F6B}" dt="2022-12-13T10:19:05.021" v="594"/>
          <ac:spMkLst>
            <pc:docMk/>
            <pc:sldMk cId="4132155335" sldId="1793"/>
            <ac:spMk id="3" creationId="{4FC18B40-6547-41EC-8A0E-1C8F40E0A42F}"/>
          </ac:spMkLst>
        </pc:spChg>
        <pc:spChg chg="mod">
          <ac:chgData name="Yoel Kortick" userId="167978f5-7f40-4909-85d5-d4149554ad4e" providerId="ADAL" clId="{5FA0E3C2-29D6-4789-842C-A3B41DA32F6B}" dt="2022-12-13T13:11:04.834" v="2924"/>
          <ac:spMkLst>
            <pc:docMk/>
            <pc:sldMk cId="4132155335" sldId="1793"/>
            <ac:spMk id="4" creationId="{2490F34D-A7E2-4EA9-8B1A-78371A1F1CD1}"/>
          </ac:spMkLst>
        </pc:spChg>
      </pc:sldChg>
      <pc:sldChg chg="modSp del">
        <pc:chgData name="Yoel Kortick" userId="167978f5-7f40-4909-85d5-d4149554ad4e" providerId="ADAL" clId="{5FA0E3C2-29D6-4789-842C-A3B41DA32F6B}" dt="2022-12-13T10:22:48.743" v="604" actId="47"/>
        <pc:sldMkLst>
          <pc:docMk/>
          <pc:sldMk cId="562044608" sldId="1794"/>
        </pc:sldMkLst>
        <pc:spChg chg="mod">
          <ac:chgData name="Yoel Kortick" userId="167978f5-7f40-4909-85d5-d4149554ad4e" providerId="ADAL" clId="{5FA0E3C2-29D6-4789-842C-A3B41DA32F6B}" dt="2022-12-13T10:19:05.021" v="594"/>
          <ac:spMkLst>
            <pc:docMk/>
            <pc:sldMk cId="562044608" sldId="179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1022672352" sldId="1795"/>
        </pc:sldMkLst>
        <pc:spChg chg="mod">
          <ac:chgData name="Yoel Kortick" userId="167978f5-7f40-4909-85d5-d4149554ad4e" providerId="ADAL" clId="{5FA0E3C2-29D6-4789-842C-A3B41DA32F6B}" dt="2022-12-13T10:19:05.021" v="594"/>
          <ac:spMkLst>
            <pc:docMk/>
            <pc:sldMk cId="1022672352" sldId="1795"/>
            <ac:spMk id="3" creationId="{4FC18B40-6547-41EC-8A0E-1C8F40E0A42F}"/>
          </ac:spMkLst>
        </pc:spChg>
        <pc:spChg chg="mod">
          <ac:chgData name="Yoel Kortick" userId="167978f5-7f40-4909-85d5-d4149554ad4e" providerId="ADAL" clId="{5FA0E3C2-29D6-4789-842C-A3B41DA32F6B}" dt="2022-12-13T13:11:04.834" v="2924"/>
          <ac:spMkLst>
            <pc:docMk/>
            <pc:sldMk cId="1022672352" sldId="1795"/>
            <ac:spMk id="4" creationId="{2490F34D-A7E2-4EA9-8B1A-78371A1F1CD1}"/>
          </ac:spMkLst>
        </pc:spChg>
        <pc:spChg chg="del">
          <ac:chgData name="Yoel Kortick" userId="167978f5-7f40-4909-85d5-d4149554ad4e" providerId="ADAL" clId="{5FA0E3C2-29D6-4789-842C-A3B41DA32F6B}" dt="2022-12-13T10:25:00.680" v="622" actId="478"/>
          <ac:spMkLst>
            <pc:docMk/>
            <pc:sldMk cId="1022672352" sldId="1795"/>
            <ac:spMk id="6" creationId="{AA69EF14-6EA8-54A2-217D-35B6B4ED381A}"/>
          </ac:spMkLst>
        </pc:spChg>
        <pc:picChg chg="del">
          <ac:chgData name="Yoel Kortick" userId="167978f5-7f40-4909-85d5-d4149554ad4e" providerId="ADAL" clId="{5FA0E3C2-29D6-4789-842C-A3B41DA32F6B}" dt="2022-12-13T10:23:07.194" v="616" actId="478"/>
          <ac:picMkLst>
            <pc:docMk/>
            <pc:sldMk cId="1022672352" sldId="1795"/>
            <ac:picMk id="5" creationId="{1734EE99-4F1F-0FD9-4FCF-3BD5D17AA99B}"/>
          </ac:picMkLst>
        </pc:picChg>
        <pc:picChg chg="add mod ord">
          <ac:chgData name="Yoel Kortick" userId="167978f5-7f40-4909-85d5-d4149554ad4e" providerId="ADAL" clId="{5FA0E3C2-29D6-4789-842C-A3B41DA32F6B}" dt="2022-12-13T10:24:57.790" v="621" actId="208"/>
          <ac:picMkLst>
            <pc:docMk/>
            <pc:sldMk cId="1022672352" sldId="1795"/>
            <ac:picMk id="7" creationId="{E374D9A1-E24B-0DB7-76C6-B77826D130E1}"/>
          </ac:picMkLst>
        </pc:picChg>
      </pc:sldChg>
      <pc:sldChg chg="addSp delSp modSp mod">
        <pc:chgData name="Yoel Kortick" userId="167978f5-7f40-4909-85d5-d4149554ad4e" providerId="ADAL" clId="{5FA0E3C2-29D6-4789-842C-A3B41DA32F6B}" dt="2022-12-13T10:26:13.436" v="660" actId="1035"/>
        <pc:sldMkLst>
          <pc:docMk/>
          <pc:sldMk cId="3228880565" sldId="1796"/>
        </pc:sldMkLst>
        <pc:spChg chg="del">
          <ac:chgData name="Yoel Kortick" userId="167978f5-7f40-4909-85d5-d4149554ad4e" providerId="ADAL" clId="{5FA0E3C2-29D6-4789-842C-A3B41DA32F6B}" dt="2022-12-13T10:25:28.070" v="623" actId="478"/>
          <ac:spMkLst>
            <pc:docMk/>
            <pc:sldMk cId="3228880565" sldId="1796"/>
            <ac:spMk id="2" creationId="{FF4EEEDE-3005-3DE3-799A-F927D07AA051}"/>
          </ac:spMkLst>
        </pc:spChg>
        <pc:spChg chg="mod">
          <ac:chgData name="Yoel Kortick" userId="167978f5-7f40-4909-85d5-d4149554ad4e" providerId="ADAL" clId="{5FA0E3C2-29D6-4789-842C-A3B41DA32F6B}" dt="2022-12-13T10:19:05.021" v="594"/>
          <ac:spMkLst>
            <pc:docMk/>
            <pc:sldMk cId="3228880565" sldId="1796"/>
            <ac:spMk id="3" creationId="{4FC18B40-6547-41EC-8A0E-1C8F40E0A42F}"/>
          </ac:spMkLst>
        </pc:spChg>
        <pc:spChg chg="mod">
          <ac:chgData name="Yoel Kortick" userId="167978f5-7f40-4909-85d5-d4149554ad4e" providerId="ADAL" clId="{5FA0E3C2-29D6-4789-842C-A3B41DA32F6B}" dt="2022-12-13T10:25:30.875" v="624"/>
          <ac:spMkLst>
            <pc:docMk/>
            <pc:sldMk cId="3228880565" sldId="1796"/>
            <ac:spMk id="4" creationId="{2490F34D-A7E2-4EA9-8B1A-78371A1F1CD1}"/>
          </ac:spMkLst>
        </pc:spChg>
        <pc:spChg chg="del">
          <ac:chgData name="Yoel Kortick" userId="167978f5-7f40-4909-85d5-d4149554ad4e" providerId="ADAL" clId="{5FA0E3C2-29D6-4789-842C-A3B41DA32F6B}" dt="2022-12-13T10:25:28.070" v="623" actId="478"/>
          <ac:spMkLst>
            <pc:docMk/>
            <pc:sldMk cId="3228880565" sldId="1796"/>
            <ac:spMk id="7" creationId="{A0AA2DEA-75FF-B35F-C2A8-73BE2294F514}"/>
          </ac:spMkLst>
        </pc:spChg>
        <pc:spChg chg="del">
          <ac:chgData name="Yoel Kortick" userId="167978f5-7f40-4909-85d5-d4149554ad4e" providerId="ADAL" clId="{5FA0E3C2-29D6-4789-842C-A3B41DA32F6B}" dt="2022-12-13T10:25:28.070" v="623" actId="478"/>
          <ac:spMkLst>
            <pc:docMk/>
            <pc:sldMk cId="3228880565" sldId="1796"/>
            <ac:spMk id="8" creationId="{57AD54A8-A1E2-8E81-CA13-C38837E20E26}"/>
          </ac:spMkLst>
        </pc:spChg>
        <pc:spChg chg="del">
          <ac:chgData name="Yoel Kortick" userId="167978f5-7f40-4909-85d5-d4149554ad4e" providerId="ADAL" clId="{5FA0E3C2-29D6-4789-842C-A3B41DA32F6B}" dt="2022-12-13T10:25:28.070" v="623" actId="478"/>
          <ac:spMkLst>
            <pc:docMk/>
            <pc:sldMk cId="3228880565" sldId="1796"/>
            <ac:spMk id="9" creationId="{B5EF7D99-B5B8-5866-6F10-D063B8FA2C5F}"/>
          </ac:spMkLst>
        </pc:spChg>
        <pc:spChg chg="add mod">
          <ac:chgData name="Yoel Kortick" userId="167978f5-7f40-4909-85d5-d4149554ad4e" providerId="ADAL" clId="{5FA0E3C2-29D6-4789-842C-A3B41DA32F6B}" dt="2022-12-13T10:26:13.436" v="660" actId="1035"/>
          <ac:spMkLst>
            <pc:docMk/>
            <pc:sldMk cId="3228880565" sldId="1796"/>
            <ac:spMk id="12" creationId="{5EED1801-8E37-34CB-7726-E7F78B8ADDC1}"/>
          </ac:spMkLst>
        </pc:spChg>
        <pc:picChg chg="add mod">
          <ac:chgData name="Yoel Kortick" userId="167978f5-7f40-4909-85d5-d4149554ad4e" providerId="ADAL" clId="{5FA0E3C2-29D6-4789-842C-A3B41DA32F6B}" dt="2022-12-13T10:26:00.562" v="629" actId="208"/>
          <ac:picMkLst>
            <pc:docMk/>
            <pc:sldMk cId="3228880565" sldId="1796"/>
            <ac:picMk id="11" creationId="{7062EE4F-BAD0-88AF-5583-DA1625E26C2B}"/>
          </ac:picMkLst>
        </pc:picChg>
        <pc:cxnChg chg="del">
          <ac:chgData name="Yoel Kortick" userId="167978f5-7f40-4909-85d5-d4149554ad4e" providerId="ADAL" clId="{5FA0E3C2-29D6-4789-842C-A3B41DA32F6B}" dt="2022-12-13T10:25:28.070" v="623" actId="478"/>
          <ac:cxnSpMkLst>
            <pc:docMk/>
            <pc:sldMk cId="3228880565" sldId="1796"/>
            <ac:cxnSpMk id="6" creationId="{39982EFA-CCE9-51A2-7B82-1C98FA6B3B2E}"/>
          </ac:cxnSpMkLst>
        </pc:cxnChg>
        <pc:cxnChg chg="del">
          <ac:chgData name="Yoel Kortick" userId="167978f5-7f40-4909-85d5-d4149554ad4e" providerId="ADAL" clId="{5FA0E3C2-29D6-4789-842C-A3B41DA32F6B}" dt="2022-12-13T10:25:28.070" v="623" actId="478"/>
          <ac:cxnSpMkLst>
            <pc:docMk/>
            <pc:sldMk cId="3228880565" sldId="1796"/>
            <ac:cxnSpMk id="10" creationId="{068A38DC-0A9C-8FAA-5809-7AD74EE186B9}"/>
          </ac:cxnSpMkLst>
        </pc:cxnChg>
        <pc:cxnChg chg="add mod">
          <ac:chgData name="Yoel Kortick" userId="167978f5-7f40-4909-85d5-d4149554ad4e" providerId="ADAL" clId="{5FA0E3C2-29D6-4789-842C-A3B41DA32F6B}" dt="2022-12-13T10:26:13.436" v="660" actId="1035"/>
          <ac:cxnSpMkLst>
            <pc:docMk/>
            <pc:sldMk cId="3228880565" sldId="1796"/>
            <ac:cxnSpMk id="13" creationId="{87955801-949B-7F18-C533-513DF53AA537}"/>
          </ac:cxnSpMkLst>
        </pc:cxnChg>
      </pc:sldChg>
      <pc:sldChg chg="modSp del">
        <pc:chgData name="Yoel Kortick" userId="167978f5-7f40-4909-85d5-d4149554ad4e" providerId="ADAL" clId="{5FA0E3C2-29D6-4789-842C-A3B41DA32F6B}" dt="2022-12-13T10:26:51.013" v="661" actId="47"/>
        <pc:sldMkLst>
          <pc:docMk/>
          <pc:sldMk cId="995561884" sldId="1797"/>
        </pc:sldMkLst>
        <pc:spChg chg="mod">
          <ac:chgData name="Yoel Kortick" userId="167978f5-7f40-4909-85d5-d4149554ad4e" providerId="ADAL" clId="{5FA0E3C2-29D6-4789-842C-A3B41DA32F6B}" dt="2022-12-13T10:19:05.021" v="594"/>
          <ac:spMkLst>
            <pc:docMk/>
            <pc:sldMk cId="995561884" sldId="1797"/>
            <ac:spMk id="3" creationId="{4FC18B40-6547-41EC-8A0E-1C8F40E0A42F}"/>
          </ac:spMkLst>
        </pc:spChg>
      </pc:sldChg>
      <pc:sldChg chg="modSp del">
        <pc:chgData name="Yoel Kortick" userId="167978f5-7f40-4909-85d5-d4149554ad4e" providerId="ADAL" clId="{5FA0E3C2-29D6-4789-842C-A3B41DA32F6B}" dt="2022-12-13T10:26:54.936" v="662" actId="47"/>
        <pc:sldMkLst>
          <pc:docMk/>
          <pc:sldMk cId="69706687" sldId="1798"/>
        </pc:sldMkLst>
        <pc:spChg chg="mod">
          <ac:chgData name="Yoel Kortick" userId="167978f5-7f40-4909-85d5-d4149554ad4e" providerId="ADAL" clId="{5FA0E3C2-29D6-4789-842C-A3B41DA32F6B}" dt="2022-12-13T10:19:05.021" v="594"/>
          <ac:spMkLst>
            <pc:docMk/>
            <pc:sldMk cId="69706687" sldId="1798"/>
            <ac:spMk id="3" creationId="{4FC18B40-6547-41EC-8A0E-1C8F40E0A42F}"/>
          </ac:spMkLst>
        </pc:spChg>
      </pc:sldChg>
      <pc:sldChg chg="modSp del">
        <pc:chgData name="Yoel Kortick" userId="167978f5-7f40-4909-85d5-d4149554ad4e" providerId="ADAL" clId="{5FA0E3C2-29D6-4789-842C-A3B41DA32F6B}" dt="2022-12-13T10:26:56.662" v="663" actId="47"/>
        <pc:sldMkLst>
          <pc:docMk/>
          <pc:sldMk cId="4030600031" sldId="1799"/>
        </pc:sldMkLst>
        <pc:spChg chg="mod">
          <ac:chgData name="Yoel Kortick" userId="167978f5-7f40-4909-85d5-d4149554ad4e" providerId="ADAL" clId="{5FA0E3C2-29D6-4789-842C-A3B41DA32F6B}" dt="2022-12-13T10:19:05.021" v="594"/>
          <ac:spMkLst>
            <pc:docMk/>
            <pc:sldMk cId="4030600031" sldId="1799"/>
            <ac:spMk id="3" creationId="{4FC18B40-6547-41EC-8A0E-1C8F40E0A42F}"/>
          </ac:spMkLst>
        </pc:spChg>
      </pc:sldChg>
      <pc:sldChg chg="modSp del">
        <pc:chgData name="Yoel Kortick" userId="167978f5-7f40-4909-85d5-d4149554ad4e" providerId="ADAL" clId="{5FA0E3C2-29D6-4789-842C-A3B41DA32F6B}" dt="2022-12-13T10:26:57.279" v="664" actId="47"/>
        <pc:sldMkLst>
          <pc:docMk/>
          <pc:sldMk cId="794948204" sldId="1800"/>
        </pc:sldMkLst>
        <pc:spChg chg="mod">
          <ac:chgData name="Yoel Kortick" userId="167978f5-7f40-4909-85d5-d4149554ad4e" providerId="ADAL" clId="{5FA0E3C2-29D6-4789-842C-A3B41DA32F6B}" dt="2022-12-13T10:19:05.021" v="594"/>
          <ac:spMkLst>
            <pc:docMk/>
            <pc:sldMk cId="794948204" sldId="1800"/>
            <ac:spMk id="3" creationId="{4FC18B40-6547-41EC-8A0E-1C8F40E0A42F}"/>
          </ac:spMkLst>
        </pc:spChg>
      </pc:sldChg>
      <pc:sldChg chg="modSp del">
        <pc:chgData name="Yoel Kortick" userId="167978f5-7f40-4909-85d5-d4149554ad4e" providerId="ADAL" clId="{5FA0E3C2-29D6-4789-842C-A3B41DA32F6B}" dt="2022-12-13T10:26:57.780" v="665" actId="47"/>
        <pc:sldMkLst>
          <pc:docMk/>
          <pc:sldMk cId="3640139637" sldId="1801"/>
        </pc:sldMkLst>
        <pc:spChg chg="mod">
          <ac:chgData name="Yoel Kortick" userId="167978f5-7f40-4909-85d5-d4149554ad4e" providerId="ADAL" clId="{5FA0E3C2-29D6-4789-842C-A3B41DA32F6B}" dt="2022-12-13T10:19:05.021" v="594"/>
          <ac:spMkLst>
            <pc:docMk/>
            <pc:sldMk cId="3640139637" sldId="1801"/>
            <ac:spMk id="3" creationId="{4FC18B40-6547-41EC-8A0E-1C8F40E0A42F}"/>
          </ac:spMkLst>
        </pc:spChg>
      </pc:sldChg>
      <pc:sldChg chg="modSp del">
        <pc:chgData name="Yoel Kortick" userId="167978f5-7f40-4909-85d5-d4149554ad4e" providerId="ADAL" clId="{5FA0E3C2-29D6-4789-842C-A3B41DA32F6B}" dt="2022-12-13T10:26:58.266" v="666" actId="47"/>
        <pc:sldMkLst>
          <pc:docMk/>
          <pc:sldMk cId="1878864992" sldId="1802"/>
        </pc:sldMkLst>
        <pc:spChg chg="mod">
          <ac:chgData name="Yoel Kortick" userId="167978f5-7f40-4909-85d5-d4149554ad4e" providerId="ADAL" clId="{5FA0E3C2-29D6-4789-842C-A3B41DA32F6B}" dt="2022-12-13T10:19:05.021" v="594"/>
          <ac:spMkLst>
            <pc:docMk/>
            <pc:sldMk cId="1878864992" sldId="1802"/>
            <ac:spMk id="3" creationId="{4FC18B40-6547-41EC-8A0E-1C8F40E0A42F}"/>
          </ac:spMkLst>
        </pc:spChg>
      </pc:sldChg>
      <pc:sldChg chg="modSp del">
        <pc:chgData name="Yoel Kortick" userId="167978f5-7f40-4909-85d5-d4149554ad4e" providerId="ADAL" clId="{5FA0E3C2-29D6-4789-842C-A3B41DA32F6B}" dt="2022-12-13T10:26:58.721" v="667" actId="47"/>
        <pc:sldMkLst>
          <pc:docMk/>
          <pc:sldMk cId="1764801124" sldId="1803"/>
        </pc:sldMkLst>
        <pc:spChg chg="mod">
          <ac:chgData name="Yoel Kortick" userId="167978f5-7f40-4909-85d5-d4149554ad4e" providerId="ADAL" clId="{5FA0E3C2-29D6-4789-842C-A3B41DA32F6B}" dt="2022-12-13T10:19:05.021" v="594"/>
          <ac:spMkLst>
            <pc:docMk/>
            <pc:sldMk cId="1764801124" sldId="1803"/>
            <ac:spMk id="3" creationId="{4FC18B40-6547-41EC-8A0E-1C8F40E0A42F}"/>
          </ac:spMkLst>
        </pc:spChg>
      </pc:sldChg>
      <pc:sldChg chg="modSp del">
        <pc:chgData name="Yoel Kortick" userId="167978f5-7f40-4909-85d5-d4149554ad4e" providerId="ADAL" clId="{5FA0E3C2-29D6-4789-842C-A3B41DA32F6B}" dt="2022-12-13T10:27:00.201" v="668" actId="47"/>
        <pc:sldMkLst>
          <pc:docMk/>
          <pc:sldMk cId="1635563092" sldId="1804"/>
        </pc:sldMkLst>
        <pc:spChg chg="mod">
          <ac:chgData name="Yoel Kortick" userId="167978f5-7f40-4909-85d5-d4149554ad4e" providerId="ADAL" clId="{5FA0E3C2-29D6-4789-842C-A3B41DA32F6B}" dt="2022-12-13T10:19:05.021" v="594"/>
          <ac:spMkLst>
            <pc:docMk/>
            <pc:sldMk cId="1635563092" sldId="1804"/>
            <ac:spMk id="3" creationId="{4FC18B40-6547-41EC-8A0E-1C8F40E0A42F}"/>
          </ac:spMkLst>
        </pc:spChg>
      </pc:sldChg>
      <pc:sldChg chg="addSp delSp modSp mod">
        <pc:chgData name="Yoel Kortick" userId="167978f5-7f40-4909-85d5-d4149554ad4e" providerId="ADAL" clId="{5FA0E3C2-29D6-4789-842C-A3B41DA32F6B}" dt="2022-12-13T13:11:04.834" v="2924"/>
        <pc:sldMkLst>
          <pc:docMk/>
          <pc:sldMk cId="3222192379" sldId="1805"/>
        </pc:sldMkLst>
        <pc:spChg chg="mod">
          <ac:chgData name="Yoel Kortick" userId="167978f5-7f40-4909-85d5-d4149554ad4e" providerId="ADAL" clId="{5FA0E3C2-29D6-4789-842C-A3B41DA32F6B}" dt="2022-12-13T10:27:13.173" v="669"/>
          <ac:spMkLst>
            <pc:docMk/>
            <pc:sldMk cId="3222192379" sldId="1805"/>
            <ac:spMk id="3" creationId="{4FC18B40-6547-41EC-8A0E-1C8F40E0A42F}"/>
          </ac:spMkLst>
        </pc:spChg>
        <pc:spChg chg="mod">
          <ac:chgData name="Yoel Kortick" userId="167978f5-7f40-4909-85d5-d4149554ad4e" providerId="ADAL" clId="{5FA0E3C2-29D6-4789-842C-A3B41DA32F6B}" dt="2022-12-13T13:11:04.834" v="2924"/>
          <ac:spMkLst>
            <pc:docMk/>
            <pc:sldMk cId="3222192379" sldId="1805"/>
            <ac:spMk id="4" creationId="{2490F34D-A7E2-4EA9-8B1A-78371A1F1CD1}"/>
          </ac:spMkLst>
        </pc:spChg>
        <pc:spChg chg="add mod">
          <ac:chgData name="Yoel Kortick" userId="167978f5-7f40-4909-85d5-d4149554ad4e" providerId="ADAL" clId="{5FA0E3C2-29D6-4789-842C-A3B41DA32F6B}" dt="2022-12-13T10:38:32.825" v="838" actId="1035"/>
          <ac:spMkLst>
            <pc:docMk/>
            <pc:sldMk cId="3222192379" sldId="1805"/>
            <ac:spMk id="8" creationId="{C77AA220-8CB4-C8FD-2D67-1A32219500AB}"/>
          </ac:spMkLst>
        </pc:spChg>
        <pc:spChg chg="add mod">
          <ac:chgData name="Yoel Kortick" userId="167978f5-7f40-4909-85d5-d4149554ad4e" providerId="ADAL" clId="{5FA0E3C2-29D6-4789-842C-A3B41DA32F6B}" dt="2022-12-13T10:38:42.805" v="844" actId="1036"/>
          <ac:spMkLst>
            <pc:docMk/>
            <pc:sldMk cId="3222192379" sldId="1805"/>
            <ac:spMk id="9" creationId="{D24F9944-B0D3-92B8-EEFB-DC2BAB987996}"/>
          </ac:spMkLst>
        </pc:spChg>
        <pc:spChg chg="add mod">
          <ac:chgData name="Yoel Kortick" userId="167978f5-7f40-4909-85d5-d4149554ad4e" providerId="ADAL" clId="{5FA0E3C2-29D6-4789-842C-A3B41DA32F6B}" dt="2022-12-13T10:38:16.206" v="827" actId="1036"/>
          <ac:spMkLst>
            <pc:docMk/>
            <pc:sldMk cId="3222192379" sldId="1805"/>
            <ac:spMk id="10" creationId="{0D2ADF4C-902A-D043-C2B7-52BDB9582F57}"/>
          </ac:spMkLst>
        </pc:spChg>
        <pc:picChg chg="del">
          <ac:chgData name="Yoel Kortick" userId="167978f5-7f40-4909-85d5-d4149554ad4e" providerId="ADAL" clId="{5FA0E3C2-29D6-4789-842C-A3B41DA32F6B}" dt="2022-12-13T10:37:28.678" v="781" actId="478"/>
          <ac:picMkLst>
            <pc:docMk/>
            <pc:sldMk cId="3222192379" sldId="1805"/>
            <ac:picMk id="5" creationId="{2B96FCCE-34FD-5988-93DE-A5CA491E24F5}"/>
          </ac:picMkLst>
        </pc:picChg>
        <pc:picChg chg="add mod">
          <ac:chgData name="Yoel Kortick" userId="167978f5-7f40-4909-85d5-d4149554ad4e" providerId="ADAL" clId="{5FA0E3C2-29D6-4789-842C-A3B41DA32F6B}" dt="2022-12-13T10:38:46.897" v="845" actId="208"/>
          <ac:picMkLst>
            <pc:docMk/>
            <pc:sldMk cId="3222192379" sldId="1805"/>
            <ac:picMk id="7" creationId="{3846F41C-1BD6-578A-BDB0-22536E29466B}"/>
          </ac:picMkLst>
        </pc:picChg>
      </pc:sldChg>
      <pc:sldChg chg="addSp delSp modSp mod">
        <pc:chgData name="Yoel Kortick" userId="167978f5-7f40-4909-85d5-d4149554ad4e" providerId="ADAL" clId="{5FA0E3C2-29D6-4789-842C-A3B41DA32F6B}" dt="2022-12-13T13:11:04.834" v="2924"/>
        <pc:sldMkLst>
          <pc:docMk/>
          <pc:sldMk cId="4139958417" sldId="1806"/>
        </pc:sldMkLst>
        <pc:spChg chg="mod">
          <ac:chgData name="Yoel Kortick" userId="167978f5-7f40-4909-85d5-d4149554ad4e" providerId="ADAL" clId="{5FA0E3C2-29D6-4789-842C-A3B41DA32F6B}" dt="2022-12-13T10:27:13.173" v="669"/>
          <ac:spMkLst>
            <pc:docMk/>
            <pc:sldMk cId="4139958417" sldId="1806"/>
            <ac:spMk id="3" creationId="{4FC18B40-6547-41EC-8A0E-1C8F40E0A42F}"/>
          </ac:spMkLst>
        </pc:spChg>
        <pc:spChg chg="mod">
          <ac:chgData name="Yoel Kortick" userId="167978f5-7f40-4909-85d5-d4149554ad4e" providerId="ADAL" clId="{5FA0E3C2-29D6-4789-842C-A3B41DA32F6B}" dt="2022-12-13T13:11:04.834" v="2924"/>
          <ac:spMkLst>
            <pc:docMk/>
            <pc:sldMk cId="4139958417" sldId="1806"/>
            <ac:spMk id="4" creationId="{2490F34D-A7E2-4EA9-8B1A-78371A1F1CD1}"/>
          </ac:spMkLst>
        </pc:spChg>
        <pc:spChg chg="add mod">
          <ac:chgData name="Yoel Kortick" userId="167978f5-7f40-4909-85d5-d4149554ad4e" providerId="ADAL" clId="{5FA0E3C2-29D6-4789-842C-A3B41DA32F6B}" dt="2022-12-13T13:11:04.834" v="2924"/>
          <ac:spMkLst>
            <pc:docMk/>
            <pc:sldMk cId="4139958417" sldId="1806"/>
            <ac:spMk id="5" creationId="{BBFD7FA2-E0D8-5646-E598-2AFDCAEF2532}"/>
          </ac:spMkLst>
        </pc:spChg>
        <pc:spChg chg="del">
          <ac:chgData name="Yoel Kortick" userId="167978f5-7f40-4909-85d5-d4149554ad4e" providerId="ADAL" clId="{5FA0E3C2-29D6-4789-842C-A3B41DA32F6B}" dt="2022-12-13T10:39:16.420" v="849" actId="478"/>
          <ac:spMkLst>
            <pc:docMk/>
            <pc:sldMk cId="4139958417" sldId="1806"/>
            <ac:spMk id="7" creationId="{07460E16-8E35-043E-456A-A26C7BA40592}"/>
          </ac:spMkLst>
        </pc:spChg>
        <pc:spChg chg="del">
          <ac:chgData name="Yoel Kortick" userId="167978f5-7f40-4909-85d5-d4149554ad4e" providerId="ADAL" clId="{5FA0E3C2-29D6-4789-842C-A3B41DA32F6B}" dt="2022-12-13T10:39:18.309" v="851" actId="478"/>
          <ac:spMkLst>
            <pc:docMk/>
            <pc:sldMk cId="4139958417" sldId="1806"/>
            <ac:spMk id="8" creationId="{A33EDCBA-8B32-3E0B-2CF1-DA73E3E28AB7}"/>
          </ac:spMkLst>
        </pc:spChg>
        <pc:spChg chg="del">
          <ac:chgData name="Yoel Kortick" userId="167978f5-7f40-4909-85d5-d4149554ad4e" providerId="ADAL" clId="{5FA0E3C2-29D6-4789-842C-A3B41DA32F6B}" dt="2022-12-13T10:39:17.439" v="850" actId="478"/>
          <ac:spMkLst>
            <pc:docMk/>
            <pc:sldMk cId="4139958417" sldId="1806"/>
            <ac:spMk id="9" creationId="{4B0FE9D5-3CA0-5544-333B-EEEFFB404699}"/>
          </ac:spMkLst>
        </pc:spChg>
        <pc:spChg chg="add mod">
          <ac:chgData name="Yoel Kortick" userId="167978f5-7f40-4909-85d5-d4149554ad4e" providerId="ADAL" clId="{5FA0E3C2-29D6-4789-842C-A3B41DA32F6B}" dt="2022-12-13T10:40:29.987" v="930" actId="14100"/>
          <ac:spMkLst>
            <pc:docMk/>
            <pc:sldMk cId="4139958417" sldId="1806"/>
            <ac:spMk id="10" creationId="{805C5D0E-141A-D4AE-C3DE-9EA62A69ABD6}"/>
          </ac:spMkLst>
        </pc:spChg>
        <pc:spChg chg="add mod">
          <ac:chgData name="Yoel Kortick" userId="167978f5-7f40-4909-85d5-d4149554ad4e" providerId="ADAL" clId="{5FA0E3C2-29D6-4789-842C-A3B41DA32F6B}" dt="2022-12-13T10:41:24.593" v="938" actId="1036"/>
          <ac:spMkLst>
            <pc:docMk/>
            <pc:sldMk cId="4139958417" sldId="1806"/>
            <ac:spMk id="15" creationId="{D241EB1E-C9F0-9854-993D-F8F6614417D8}"/>
          </ac:spMkLst>
        </pc:spChg>
        <pc:picChg chg="del">
          <ac:chgData name="Yoel Kortick" userId="167978f5-7f40-4909-85d5-d4149554ad4e" providerId="ADAL" clId="{5FA0E3C2-29D6-4789-842C-A3B41DA32F6B}" dt="2022-12-13T10:39:15.249" v="848" actId="478"/>
          <ac:picMkLst>
            <pc:docMk/>
            <pc:sldMk cId="4139958417" sldId="1806"/>
            <ac:picMk id="6" creationId="{76ABB3E8-157D-0951-56F9-69D5166F2607}"/>
          </ac:picMkLst>
        </pc:picChg>
        <pc:picChg chg="add mod ord">
          <ac:chgData name="Yoel Kortick" userId="167978f5-7f40-4909-85d5-d4149554ad4e" providerId="ADAL" clId="{5FA0E3C2-29D6-4789-842C-A3B41DA32F6B}" dt="2022-12-13T10:40:33.393" v="931" actId="208"/>
          <ac:picMkLst>
            <pc:docMk/>
            <pc:sldMk cId="4139958417" sldId="1806"/>
            <ac:picMk id="13" creationId="{475D547A-F394-22A3-1460-F01DCDC93471}"/>
          </ac:picMkLst>
        </pc:picChg>
        <pc:cxnChg chg="add mod">
          <ac:chgData name="Yoel Kortick" userId="167978f5-7f40-4909-85d5-d4149554ad4e" providerId="ADAL" clId="{5FA0E3C2-29D6-4789-842C-A3B41DA32F6B}" dt="2022-12-13T10:40:17.666" v="925" actId="1076"/>
          <ac:cxnSpMkLst>
            <pc:docMk/>
            <pc:sldMk cId="4139958417" sldId="1806"/>
            <ac:cxnSpMk id="2" creationId="{45C1B884-68F9-852B-9845-57E6D0278B60}"/>
          </ac:cxnSpMkLst>
        </pc:cxnChg>
        <pc:cxnChg chg="add mod">
          <ac:chgData name="Yoel Kortick" userId="167978f5-7f40-4909-85d5-d4149554ad4e" providerId="ADAL" clId="{5FA0E3C2-29D6-4789-842C-A3B41DA32F6B}" dt="2022-12-13T10:40:13.611" v="924" actId="14100"/>
          <ac:cxnSpMkLst>
            <pc:docMk/>
            <pc:sldMk cId="4139958417" sldId="1806"/>
            <ac:cxnSpMk id="11" creationId="{D88768F4-011F-509E-E7AC-DCCF42068333}"/>
          </ac:cxnSpMkLst>
        </pc:cxnChg>
      </pc:sldChg>
      <pc:sldChg chg="modSp del">
        <pc:chgData name="Yoel Kortick" userId="167978f5-7f40-4909-85d5-d4149554ad4e" providerId="ADAL" clId="{5FA0E3C2-29D6-4789-842C-A3B41DA32F6B}" dt="2022-12-13T10:44:26.782" v="1014" actId="47"/>
        <pc:sldMkLst>
          <pc:docMk/>
          <pc:sldMk cId="1197912755" sldId="1807"/>
        </pc:sldMkLst>
        <pc:spChg chg="mod">
          <ac:chgData name="Yoel Kortick" userId="167978f5-7f40-4909-85d5-d4149554ad4e" providerId="ADAL" clId="{5FA0E3C2-29D6-4789-842C-A3B41DA32F6B}" dt="2022-12-13T10:27:13.173" v="669"/>
          <ac:spMkLst>
            <pc:docMk/>
            <pc:sldMk cId="1197912755" sldId="1807"/>
            <ac:spMk id="3" creationId="{4FC18B40-6547-41EC-8A0E-1C8F40E0A42F}"/>
          </ac:spMkLst>
        </pc:spChg>
      </pc:sldChg>
      <pc:sldChg chg="modSp del">
        <pc:chgData name="Yoel Kortick" userId="167978f5-7f40-4909-85d5-d4149554ad4e" providerId="ADAL" clId="{5FA0E3C2-29D6-4789-842C-A3B41DA32F6B}" dt="2022-12-13T10:44:27.716" v="1015" actId="47"/>
        <pc:sldMkLst>
          <pc:docMk/>
          <pc:sldMk cId="2452503668" sldId="1808"/>
        </pc:sldMkLst>
        <pc:spChg chg="mod">
          <ac:chgData name="Yoel Kortick" userId="167978f5-7f40-4909-85d5-d4149554ad4e" providerId="ADAL" clId="{5FA0E3C2-29D6-4789-842C-A3B41DA32F6B}" dt="2022-12-13T10:27:13.173" v="669"/>
          <ac:spMkLst>
            <pc:docMk/>
            <pc:sldMk cId="2452503668" sldId="1808"/>
            <ac:spMk id="3" creationId="{4FC18B40-6547-41EC-8A0E-1C8F40E0A42F}"/>
          </ac:spMkLst>
        </pc:spChg>
      </pc:sldChg>
      <pc:sldChg chg="modSp del">
        <pc:chgData name="Yoel Kortick" userId="167978f5-7f40-4909-85d5-d4149554ad4e" providerId="ADAL" clId="{5FA0E3C2-29D6-4789-842C-A3B41DA32F6B}" dt="2022-12-13T10:44:28.494" v="1016" actId="47"/>
        <pc:sldMkLst>
          <pc:docMk/>
          <pc:sldMk cId="303791280" sldId="1809"/>
        </pc:sldMkLst>
        <pc:spChg chg="mod">
          <ac:chgData name="Yoel Kortick" userId="167978f5-7f40-4909-85d5-d4149554ad4e" providerId="ADAL" clId="{5FA0E3C2-29D6-4789-842C-A3B41DA32F6B}" dt="2022-12-13T10:27:13.173" v="669"/>
          <ac:spMkLst>
            <pc:docMk/>
            <pc:sldMk cId="303791280" sldId="1809"/>
            <ac:spMk id="3" creationId="{4FC18B40-6547-41EC-8A0E-1C8F40E0A42F}"/>
          </ac:spMkLst>
        </pc:spChg>
      </pc:sldChg>
      <pc:sldChg chg="modSp del">
        <pc:chgData name="Yoel Kortick" userId="167978f5-7f40-4909-85d5-d4149554ad4e" providerId="ADAL" clId="{5FA0E3C2-29D6-4789-842C-A3B41DA32F6B}" dt="2022-12-13T10:44:29.582" v="1018" actId="47"/>
        <pc:sldMkLst>
          <pc:docMk/>
          <pc:sldMk cId="2147822197" sldId="1810"/>
        </pc:sldMkLst>
        <pc:spChg chg="mod">
          <ac:chgData name="Yoel Kortick" userId="167978f5-7f40-4909-85d5-d4149554ad4e" providerId="ADAL" clId="{5FA0E3C2-29D6-4789-842C-A3B41DA32F6B}" dt="2022-12-13T10:27:13.173" v="669"/>
          <ac:spMkLst>
            <pc:docMk/>
            <pc:sldMk cId="2147822197" sldId="1810"/>
            <ac:spMk id="3" creationId="{4FC18B40-6547-41EC-8A0E-1C8F40E0A42F}"/>
          </ac:spMkLst>
        </pc:spChg>
      </pc:sldChg>
      <pc:sldChg chg="modSp del">
        <pc:chgData name="Yoel Kortick" userId="167978f5-7f40-4909-85d5-d4149554ad4e" providerId="ADAL" clId="{5FA0E3C2-29D6-4789-842C-A3B41DA32F6B}" dt="2022-12-13T10:44:29.111" v="1017" actId="47"/>
        <pc:sldMkLst>
          <pc:docMk/>
          <pc:sldMk cId="2390147886" sldId="1811"/>
        </pc:sldMkLst>
        <pc:spChg chg="mod">
          <ac:chgData name="Yoel Kortick" userId="167978f5-7f40-4909-85d5-d4149554ad4e" providerId="ADAL" clId="{5FA0E3C2-29D6-4789-842C-A3B41DA32F6B}" dt="2022-12-13T10:27:13.173" v="669"/>
          <ac:spMkLst>
            <pc:docMk/>
            <pc:sldMk cId="2390147886" sldId="1811"/>
            <ac:spMk id="3" creationId="{4FC18B40-6547-41EC-8A0E-1C8F40E0A42F}"/>
          </ac:spMkLst>
        </pc:spChg>
      </pc:sldChg>
      <pc:sldChg chg="modSp mod">
        <pc:chgData name="Yoel Kortick" userId="167978f5-7f40-4909-85d5-d4149554ad4e" providerId="ADAL" clId="{5FA0E3C2-29D6-4789-842C-A3B41DA32F6B}" dt="2022-12-13T13:11:04.834" v="2924"/>
        <pc:sldMkLst>
          <pc:docMk/>
          <pc:sldMk cId="1445702250" sldId="1812"/>
        </pc:sldMkLst>
        <pc:spChg chg="mod">
          <ac:chgData name="Yoel Kortick" userId="167978f5-7f40-4909-85d5-d4149554ad4e" providerId="ADAL" clId="{5FA0E3C2-29D6-4789-842C-A3B41DA32F6B}" dt="2022-12-13T10:27:13.173" v="669"/>
          <ac:spMkLst>
            <pc:docMk/>
            <pc:sldMk cId="1445702250" sldId="1812"/>
            <ac:spMk id="3" creationId="{4FC18B40-6547-41EC-8A0E-1C8F40E0A42F}"/>
          </ac:spMkLst>
        </pc:spChg>
        <pc:spChg chg="mod">
          <ac:chgData name="Yoel Kortick" userId="167978f5-7f40-4909-85d5-d4149554ad4e" providerId="ADAL" clId="{5FA0E3C2-29D6-4789-842C-A3B41DA32F6B}" dt="2022-12-13T13:11:04.834" v="2924"/>
          <ac:spMkLst>
            <pc:docMk/>
            <pc:sldMk cId="1445702250" sldId="1812"/>
            <ac:spMk id="4" creationId="{2490F34D-A7E2-4EA9-8B1A-78371A1F1CD1}"/>
          </ac:spMkLst>
        </pc:spChg>
      </pc:sldChg>
      <pc:sldChg chg="modSp del">
        <pc:chgData name="Yoel Kortick" userId="167978f5-7f40-4909-85d5-d4149554ad4e" providerId="ADAL" clId="{5FA0E3C2-29D6-4789-842C-A3B41DA32F6B}" dt="2022-12-13T10:29:11.772" v="672" actId="47"/>
        <pc:sldMkLst>
          <pc:docMk/>
          <pc:sldMk cId="2243208252" sldId="1813"/>
        </pc:sldMkLst>
        <pc:spChg chg="mod">
          <ac:chgData name="Yoel Kortick" userId="167978f5-7f40-4909-85d5-d4149554ad4e" providerId="ADAL" clId="{5FA0E3C2-29D6-4789-842C-A3B41DA32F6B}" dt="2022-12-13T10:27:13.173" v="669"/>
          <ac:spMkLst>
            <pc:docMk/>
            <pc:sldMk cId="2243208252" sldId="1813"/>
            <ac:spMk id="3" creationId="{4FC18B40-6547-41EC-8A0E-1C8F40E0A42F}"/>
          </ac:spMkLst>
        </pc:spChg>
      </pc:sldChg>
      <pc:sldChg chg="addSp modSp mod">
        <pc:chgData name="Yoel Kortick" userId="167978f5-7f40-4909-85d5-d4149554ad4e" providerId="ADAL" clId="{5FA0E3C2-29D6-4789-842C-A3B41DA32F6B}" dt="2022-12-13T10:31:05.721" v="733" actId="1037"/>
        <pc:sldMkLst>
          <pc:docMk/>
          <pc:sldMk cId="2801101417" sldId="1814"/>
        </pc:sldMkLst>
        <pc:spChg chg="mod">
          <ac:chgData name="Yoel Kortick" userId="167978f5-7f40-4909-85d5-d4149554ad4e" providerId="ADAL" clId="{5FA0E3C2-29D6-4789-842C-A3B41DA32F6B}" dt="2022-12-13T10:27:13.173" v="669"/>
          <ac:spMkLst>
            <pc:docMk/>
            <pc:sldMk cId="2801101417" sldId="1814"/>
            <ac:spMk id="3" creationId="{4FC18B40-6547-41EC-8A0E-1C8F40E0A42F}"/>
          </ac:spMkLst>
        </pc:spChg>
        <pc:spChg chg="mod">
          <ac:chgData name="Yoel Kortick" userId="167978f5-7f40-4909-85d5-d4149554ad4e" providerId="ADAL" clId="{5FA0E3C2-29D6-4789-842C-A3B41DA32F6B}" dt="2022-12-13T10:29:16.259" v="673"/>
          <ac:spMkLst>
            <pc:docMk/>
            <pc:sldMk cId="2801101417" sldId="1814"/>
            <ac:spMk id="4" creationId="{2490F34D-A7E2-4EA9-8B1A-78371A1F1CD1}"/>
          </ac:spMkLst>
        </pc:spChg>
        <pc:spChg chg="add mod">
          <ac:chgData name="Yoel Kortick" userId="167978f5-7f40-4909-85d5-d4149554ad4e" providerId="ADAL" clId="{5FA0E3C2-29D6-4789-842C-A3B41DA32F6B}" dt="2022-12-13T10:30:03.485" v="684" actId="1035"/>
          <ac:spMkLst>
            <pc:docMk/>
            <pc:sldMk cId="2801101417" sldId="1814"/>
            <ac:spMk id="6" creationId="{B89163CA-7CFE-CA32-AEE1-7C839A8AC97C}"/>
          </ac:spMkLst>
        </pc:spChg>
        <pc:spChg chg="add mod">
          <ac:chgData name="Yoel Kortick" userId="167978f5-7f40-4909-85d5-d4149554ad4e" providerId="ADAL" clId="{5FA0E3C2-29D6-4789-842C-A3B41DA32F6B}" dt="2022-12-13T10:30:13.574" v="686" actId="1035"/>
          <ac:spMkLst>
            <pc:docMk/>
            <pc:sldMk cId="2801101417" sldId="1814"/>
            <ac:spMk id="7" creationId="{EC5B5A80-EC2B-D6ED-BD55-79AAB44BEDDB}"/>
          </ac:spMkLst>
        </pc:spChg>
        <pc:spChg chg="add mod">
          <ac:chgData name="Yoel Kortick" userId="167978f5-7f40-4909-85d5-d4149554ad4e" providerId="ADAL" clId="{5FA0E3C2-29D6-4789-842C-A3B41DA32F6B}" dt="2022-12-13T10:30:47.086" v="709" actId="1035"/>
          <ac:spMkLst>
            <pc:docMk/>
            <pc:sldMk cId="2801101417" sldId="1814"/>
            <ac:spMk id="10" creationId="{D1E19B7C-1740-9DD9-4416-DC5CD03AA603}"/>
          </ac:spMkLst>
        </pc:spChg>
        <pc:spChg chg="add mod">
          <ac:chgData name="Yoel Kortick" userId="167978f5-7f40-4909-85d5-d4149554ad4e" providerId="ADAL" clId="{5FA0E3C2-29D6-4789-842C-A3B41DA32F6B}" dt="2022-12-13T10:31:05.721" v="733" actId="1037"/>
          <ac:spMkLst>
            <pc:docMk/>
            <pc:sldMk cId="2801101417" sldId="1814"/>
            <ac:spMk id="11" creationId="{D7F900D6-CB08-124E-0124-D81B1E14B406}"/>
          </ac:spMkLst>
        </pc:spChg>
        <pc:picChg chg="add mod">
          <ac:chgData name="Yoel Kortick" userId="167978f5-7f40-4909-85d5-d4149554ad4e" providerId="ADAL" clId="{5FA0E3C2-29D6-4789-842C-A3B41DA32F6B}" dt="2022-12-13T10:29:56.040" v="682" actId="208"/>
          <ac:picMkLst>
            <pc:docMk/>
            <pc:sldMk cId="2801101417" sldId="1814"/>
            <ac:picMk id="5" creationId="{332298FF-59E8-E31C-51CD-7480F16372DC}"/>
          </ac:picMkLst>
        </pc:picChg>
        <pc:picChg chg="add mod">
          <ac:chgData name="Yoel Kortick" userId="167978f5-7f40-4909-85d5-d4149554ad4e" providerId="ADAL" clId="{5FA0E3C2-29D6-4789-842C-A3B41DA32F6B}" dt="2022-12-13T10:30:41.626" v="706" actId="208"/>
          <ac:picMkLst>
            <pc:docMk/>
            <pc:sldMk cId="2801101417" sldId="1814"/>
            <ac:picMk id="9" creationId="{8FF07B1B-5627-92E6-ACDD-6AA85D62DD02}"/>
          </ac:picMkLst>
        </pc:picChg>
      </pc:sldChg>
      <pc:sldChg chg="modSp">
        <pc:chgData name="Yoel Kortick" userId="167978f5-7f40-4909-85d5-d4149554ad4e" providerId="ADAL" clId="{5FA0E3C2-29D6-4789-842C-A3B41DA32F6B}" dt="2022-12-13T10:59:37.367" v="1104"/>
        <pc:sldMkLst>
          <pc:docMk/>
          <pc:sldMk cId="1100523210" sldId="1815"/>
        </pc:sldMkLst>
        <pc:spChg chg="mod">
          <ac:chgData name="Yoel Kortick" userId="167978f5-7f40-4909-85d5-d4149554ad4e" providerId="ADAL" clId="{5FA0E3C2-29D6-4789-842C-A3B41DA32F6B}" dt="2022-12-13T10:59:37.367" v="1104"/>
          <ac:spMkLst>
            <pc:docMk/>
            <pc:sldMk cId="1100523210" sldId="1815"/>
            <ac:spMk id="3" creationId="{440E2C51-CB70-4EE1-8E6B-DADCB74DEC44}"/>
          </ac:spMkLst>
        </pc:spChg>
      </pc:sldChg>
      <pc:sldChg chg="modSp mod">
        <pc:chgData name="Yoel Kortick" userId="167978f5-7f40-4909-85d5-d4149554ad4e" providerId="ADAL" clId="{5FA0E3C2-29D6-4789-842C-A3B41DA32F6B}" dt="2022-12-13T13:11:04.834" v="2924"/>
        <pc:sldMkLst>
          <pc:docMk/>
          <pc:sldMk cId="11178710" sldId="1816"/>
        </pc:sldMkLst>
        <pc:spChg chg="mod">
          <ac:chgData name="Yoel Kortick" userId="167978f5-7f40-4909-85d5-d4149554ad4e" providerId="ADAL" clId="{5FA0E3C2-29D6-4789-842C-A3B41DA32F6B}" dt="2022-12-13T10:59:37.367" v="1104"/>
          <ac:spMkLst>
            <pc:docMk/>
            <pc:sldMk cId="11178710" sldId="1816"/>
            <ac:spMk id="3" creationId="{4FC18B40-6547-41EC-8A0E-1C8F40E0A42F}"/>
          </ac:spMkLst>
        </pc:spChg>
        <pc:spChg chg="mod">
          <ac:chgData name="Yoel Kortick" userId="167978f5-7f40-4909-85d5-d4149554ad4e" providerId="ADAL" clId="{5FA0E3C2-29D6-4789-842C-A3B41DA32F6B}" dt="2022-12-13T13:11:04.834" v="2924"/>
          <ac:spMkLst>
            <pc:docMk/>
            <pc:sldMk cId="11178710" sldId="1816"/>
            <ac:spMk id="4" creationId="{2490F34D-A7E2-4EA9-8B1A-78371A1F1CD1}"/>
          </ac:spMkLst>
        </pc:spChg>
      </pc:sldChg>
      <pc:sldChg chg="modSp">
        <pc:chgData name="Yoel Kortick" userId="167978f5-7f40-4909-85d5-d4149554ad4e" providerId="ADAL" clId="{5FA0E3C2-29D6-4789-842C-A3B41DA32F6B}" dt="2022-12-13T10:44:46.303" v="1020"/>
        <pc:sldMkLst>
          <pc:docMk/>
          <pc:sldMk cId="3620035551" sldId="1817"/>
        </pc:sldMkLst>
        <pc:spChg chg="mod">
          <ac:chgData name="Yoel Kortick" userId="167978f5-7f40-4909-85d5-d4149554ad4e" providerId="ADAL" clId="{5FA0E3C2-29D6-4789-842C-A3B41DA32F6B}" dt="2022-12-13T10:44:46.303" v="1020"/>
          <ac:spMkLst>
            <pc:docMk/>
            <pc:sldMk cId="3620035551" sldId="1817"/>
            <ac:spMk id="3" creationId="{440E2C51-CB70-4EE1-8E6B-DADCB74DEC44}"/>
          </ac:spMkLst>
        </pc:spChg>
      </pc:sldChg>
      <pc:sldChg chg="modSp mod">
        <pc:chgData name="Yoel Kortick" userId="167978f5-7f40-4909-85d5-d4149554ad4e" providerId="ADAL" clId="{5FA0E3C2-29D6-4789-842C-A3B41DA32F6B}" dt="2022-12-13T13:11:04.834" v="2924"/>
        <pc:sldMkLst>
          <pc:docMk/>
          <pc:sldMk cId="3128039638" sldId="1818"/>
        </pc:sldMkLst>
        <pc:spChg chg="mod">
          <ac:chgData name="Yoel Kortick" userId="167978f5-7f40-4909-85d5-d4149554ad4e" providerId="ADAL" clId="{5FA0E3C2-29D6-4789-842C-A3B41DA32F6B}" dt="2022-12-13T10:44:46.303" v="1020"/>
          <ac:spMkLst>
            <pc:docMk/>
            <pc:sldMk cId="3128039638" sldId="1818"/>
            <ac:spMk id="3" creationId="{4FC18B40-6547-41EC-8A0E-1C8F40E0A42F}"/>
          </ac:spMkLst>
        </pc:spChg>
        <pc:spChg chg="mod">
          <ac:chgData name="Yoel Kortick" userId="167978f5-7f40-4909-85d5-d4149554ad4e" providerId="ADAL" clId="{5FA0E3C2-29D6-4789-842C-A3B41DA32F6B}" dt="2022-12-13T13:11:04.834" v="2924"/>
          <ac:spMkLst>
            <pc:docMk/>
            <pc:sldMk cId="3128039638" sldId="1818"/>
            <ac:spMk id="4" creationId="{2490F34D-A7E2-4EA9-8B1A-78371A1F1CD1}"/>
          </ac:spMkLst>
        </pc:spChg>
      </pc:sldChg>
      <pc:sldChg chg="addSp delSp modSp mod">
        <pc:chgData name="Yoel Kortick" userId="167978f5-7f40-4909-85d5-d4149554ad4e" providerId="ADAL" clId="{5FA0E3C2-29D6-4789-842C-A3B41DA32F6B}" dt="2022-12-13T10:47:04.071" v="1033" actId="11529"/>
        <pc:sldMkLst>
          <pc:docMk/>
          <pc:sldMk cId="1151650487" sldId="1819"/>
        </pc:sldMkLst>
        <pc:spChg chg="mod">
          <ac:chgData name="Yoel Kortick" userId="167978f5-7f40-4909-85d5-d4149554ad4e" providerId="ADAL" clId="{5FA0E3C2-29D6-4789-842C-A3B41DA32F6B}" dt="2022-12-13T10:44:46.303" v="1020"/>
          <ac:spMkLst>
            <pc:docMk/>
            <pc:sldMk cId="1151650487" sldId="1819"/>
            <ac:spMk id="3" creationId="{4FC18B40-6547-41EC-8A0E-1C8F40E0A42F}"/>
          </ac:spMkLst>
        </pc:spChg>
        <pc:spChg chg="del mod">
          <ac:chgData name="Yoel Kortick" userId="167978f5-7f40-4909-85d5-d4149554ad4e" providerId="ADAL" clId="{5FA0E3C2-29D6-4789-842C-A3B41DA32F6B}" dt="2022-12-13T10:46:22.438" v="1026" actId="478"/>
          <ac:spMkLst>
            <pc:docMk/>
            <pc:sldMk cId="1151650487" sldId="1819"/>
            <ac:spMk id="4" creationId="{2490F34D-A7E2-4EA9-8B1A-78371A1F1CD1}"/>
          </ac:spMkLst>
        </pc:spChg>
        <pc:spChg chg="add del mod">
          <ac:chgData name="Yoel Kortick" userId="167978f5-7f40-4909-85d5-d4149554ad4e" providerId="ADAL" clId="{5FA0E3C2-29D6-4789-842C-A3B41DA32F6B}" dt="2022-12-13T10:46:23.207" v="1027" actId="478"/>
          <ac:spMkLst>
            <pc:docMk/>
            <pc:sldMk cId="1151650487" sldId="1819"/>
            <ac:spMk id="5" creationId="{3209985E-0C9A-0EF1-91BA-0335A1F72917}"/>
          </ac:spMkLst>
        </pc:spChg>
        <pc:spChg chg="add">
          <ac:chgData name="Yoel Kortick" userId="167978f5-7f40-4909-85d5-d4149554ad4e" providerId="ADAL" clId="{5FA0E3C2-29D6-4789-842C-A3B41DA32F6B}" dt="2022-12-13T10:46:52.030" v="1030" actId="11529"/>
          <ac:spMkLst>
            <pc:docMk/>
            <pc:sldMk cId="1151650487" sldId="1819"/>
            <ac:spMk id="8" creationId="{46991B2A-67AC-63F7-E853-B457B4BD9D42}"/>
          </ac:spMkLst>
        </pc:spChg>
        <pc:spChg chg="add mod">
          <ac:chgData name="Yoel Kortick" userId="167978f5-7f40-4909-85d5-d4149554ad4e" providerId="ADAL" clId="{5FA0E3C2-29D6-4789-842C-A3B41DA32F6B}" dt="2022-12-13T10:46:58.624" v="1032" actId="1036"/>
          <ac:spMkLst>
            <pc:docMk/>
            <pc:sldMk cId="1151650487" sldId="1819"/>
            <ac:spMk id="9" creationId="{0207E1FA-4D25-0D0C-4141-04FFB88CA767}"/>
          </ac:spMkLst>
        </pc:spChg>
        <pc:spChg chg="add">
          <ac:chgData name="Yoel Kortick" userId="167978f5-7f40-4909-85d5-d4149554ad4e" providerId="ADAL" clId="{5FA0E3C2-29D6-4789-842C-A3B41DA32F6B}" dt="2022-12-13T10:47:04.071" v="1033" actId="11529"/>
          <ac:spMkLst>
            <pc:docMk/>
            <pc:sldMk cId="1151650487" sldId="1819"/>
            <ac:spMk id="10" creationId="{61D4938E-EE03-9094-D9DF-B0000FC30651}"/>
          </ac:spMkLst>
        </pc:spChg>
        <pc:picChg chg="add mod">
          <ac:chgData name="Yoel Kortick" userId="167978f5-7f40-4909-85d5-d4149554ad4e" providerId="ADAL" clId="{5FA0E3C2-29D6-4789-842C-A3B41DA32F6B}" dt="2022-12-13T10:46:44.292" v="1029" actId="208"/>
          <ac:picMkLst>
            <pc:docMk/>
            <pc:sldMk cId="1151650487" sldId="1819"/>
            <ac:picMk id="7" creationId="{9648C847-5B6B-B054-FE7E-639F87FD57A8}"/>
          </ac:picMkLst>
        </pc:picChg>
      </pc:sldChg>
      <pc:sldChg chg="addSp delSp modSp mod">
        <pc:chgData name="Yoel Kortick" userId="167978f5-7f40-4909-85d5-d4149554ad4e" providerId="ADAL" clId="{5FA0E3C2-29D6-4789-842C-A3B41DA32F6B}" dt="2022-12-13T10:49:58.548" v="1072" actId="208"/>
        <pc:sldMkLst>
          <pc:docMk/>
          <pc:sldMk cId="625495335" sldId="1820"/>
        </pc:sldMkLst>
        <pc:spChg chg="mod">
          <ac:chgData name="Yoel Kortick" userId="167978f5-7f40-4909-85d5-d4149554ad4e" providerId="ADAL" clId="{5FA0E3C2-29D6-4789-842C-A3B41DA32F6B}" dt="2022-12-13T10:44:46.303" v="1020"/>
          <ac:spMkLst>
            <pc:docMk/>
            <pc:sldMk cId="625495335" sldId="1820"/>
            <ac:spMk id="3" creationId="{4FC18B40-6547-41EC-8A0E-1C8F40E0A42F}"/>
          </ac:spMkLst>
        </pc:spChg>
        <pc:spChg chg="del">
          <ac:chgData name="Yoel Kortick" userId="167978f5-7f40-4909-85d5-d4149554ad4e" providerId="ADAL" clId="{5FA0E3C2-29D6-4789-842C-A3B41DA32F6B}" dt="2022-12-13T10:48:15.087" v="1035" actId="478"/>
          <ac:spMkLst>
            <pc:docMk/>
            <pc:sldMk cId="625495335" sldId="1820"/>
            <ac:spMk id="4" creationId="{2490F34D-A7E2-4EA9-8B1A-78371A1F1CD1}"/>
          </ac:spMkLst>
        </pc:spChg>
        <pc:spChg chg="mod">
          <ac:chgData name="Yoel Kortick" userId="167978f5-7f40-4909-85d5-d4149554ad4e" providerId="ADAL" clId="{5FA0E3C2-29D6-4789-842C-A3B41DA32F6B}" dt="2022-12-13T10:48:27.871" v="1056" actId="1038"/>
          <ac:spMkLst>
            <pc:docMk/>
            <pc:sldMk cId="625495335" sldId="1820"/>
            <ac:spMk id="6" creationId="{2D8CA312-7011-7B15-2C2A-4D82398B38D3}"/>
          </ac:spMkLst>
        </pc:spChg>
        <pc:spChg chg="add del mod">
          <ac:chgData name="Yoel Kortick" userId="167978f5-7f40-4909-85d5-d4149554ad4e" providerId="ADAL" clId="{5FA0E3C2-29D6-4789-842C-A3B41DA32F6B}" dt="2022-12-13T10:48:16.638" v="1036" actId="478"/>
          <ac:spMkLst>
            <pc:docMk/>
            <pc:sldMk cId="625495335" sldId="1820"/>
            <ac:spMk id="7" creationId="{C9B857BF-6CCD-6B06-A4D7-850B67CA5472}"/>
          </ac:spMkLst>
        </pc:spChg>
        <pc:picChg chg="del">
          <ac:chgData name="Yoel Kortick" userId="167978f5-7f40-4909-85d5-d4149554ad4e" providerId="ADAL" clId="{5FA0E3C2-29D6-4789-842C-A3B41DA32F6B}" dt="2022-12-13T10:48:12.897" v="1034" actId="478"/>
          <ac:picMkLst>
            <pc:docMk/>
            <pc:sldMk cId="625495335" sldId="1820"/>
            <ac:picMk id="5" creationId="{E80C901B-958D-AE41-CCB0-DAACDFEEEF73}"/>
          </ac:picMkLst>
        </pc:picChg>
        <pc:picChg chg="add mod ord">
          <ac:chgData name="Yoel Kortick" userId="167978f5-7f40-4909-85d5-d4149554ad4e" providerId="ADAL" clId="{5FA0E3C2-29D6-4789-842C-A3B41DA32F6B}" dt="2022-12-13T10:48:31.612" v="1057" actId="167"/>
          <ac:picMkLst>
            <pc:docMk/>
            <pc:sldMk cId="625495335" sldId="1820"/>
            <ac:picMk id="9" creationId="{560ADB97-E7C2-2C0A-B321-C13458237A83}"/>
          </ac:picMkLst>
        </pc:picChg>
        <pc:picChg chg="add mod">
          <ac:chgData name="Yoel Kortick" userId="167978f5-7f40-4909-85d5-d4149554ad4e" providerId="ADAL" clId="{5FA0E3C2-29D6-4789-842C-A3B41DA32F6B}" dt="2022-12-13T10:49:58.548" v="1072" actId="208"/>
          <ac:picMkLst>
            <pc:docMk/>
            <pc:sldMk cId="625495335" sldId="1820"/>
            <ac:picMk id="11" creationId="{656A965F-7F29-0C58-9BDA-AA5D878F7409}"/>
          </ac:picMkLst>
        </pc:picChg>
      </pc:sldChg>
      <pc:sldChg chg="delSp modSp mod">
        <pc:chgData name="Yoel Kortick" userId="167978f5-7f40-4909-85d5-d4149554ad4e" providerId="ADAL" clId="{5FA0E3C2-29D6-4789-842C-A3B41DA32F6B}" dt="2022-12-13T13:11:04.834" v="2924"/>
        <pc:sldMkLst>
          <pc:docMk/>
          <pc:sldMk cId="3800506852" sldId="1821"/>
        </pc:sldMkLst>
        <pc:spChg chg="mod">
          <ac:chgData name="Yoel Kortick" userId="167978f5-7f40-4909-85d5-d4149554ad4e" providerId="ADAL" clId="{5FA0E3C2-29D6-4789-842C-A3B41DA32F6B}" dt="2022-12-13T10:44:46.303" v="1020"/>
          <ac:spMkLst>
            <pc:docMk/>
            <pc:sldMk cId="3800506852" sldId="1821"/>
            <ac:spMk id="3" creationId="{4FC18B40-6547-41EC-8A0E-1C8F40E0A42F}"/>
          </ac:spMkLst>
        </pc:spChg>
        <pc:spChg chg="mod">
          <ac:chgData name="Yoel Kortick" userId="167978f5-7f40-4909-85d5-d4149554ad4e" providerId="ADAL" clId="{5FA0E3C2-29D6-4789-842C-A3B41DA32F6B}" dt="2022-12-13T13:11:04.834" v="2924"/>
          <ac:spMkLst>
            <pc:docMk/>
            <pc:sldMk cId="3800506852" sldId="1821"/>
            <ac:spMk id="4" creationId="{2490F34D-A7E2-4EA9-8B1A-78371A1F1CD1}"/>
          </ac:spMkLst>
        </pc:spChg>
        <pc:spChg chg="del">
          <ac:chgData name="Yoel Kortick" userId="167978f5-7f40-4909-85d5-d4149554ad4e" providerId="ADAL" clId="{5FA0E3C2-29D6-4789-842C-A3B41DA32F6B}" dt="2022-12-13T10:57:35.290" v="1083" actId="478"/>
          <ac:spMkLst>
            <pc:docMk/>
            <pc:sldMk cId="3800506852" sldId="1821"/>
            <ac:spMk id="6" creationId="{2D8CA312-7011-7B15-2C2A-4D82398B38D3}"/>
          </ac:spMkLst>
        </pc:spChg>
        <pc:spChg chg="del">
          <ac:chgData name="Yoel Kortick" userId="167978f5-7f40-4909-85d5-d4149554ad4e" providerId="ADAL" clId="{5FA0E3C2-29D6-4789-842C-A3B41DA32F6B}" dt="2022-12-13T10:57:35.290" v="1083" actId="478"/>
          <ac:spMkLst>
            <pc:docMk/>
            <pc:sldMk cId="3800506852" sldId="1821"/>
            <ac:spMk id="8" creationId="{CFA67AFB-3688-91E5-98EC-2E558DAF3D4B}"/>
          </ac:spMkLst>
        </pc:spChg>
        <pc:spChg chg="del">
          <ac:chgData name="Yoel Kortick" userId="167978f5-7f40-4909-85d5-d4149554ad4e" providerId="ADAL" clId="{5FA0E3C2-29D6-4789-842C-A3B41DA32F6B}" dt="2022-12-13T10:57:35.290" v="1083" actId="478"/>
          <ac:spMkLst>
            <pc:docMk/>
            <pc:sldMk cId="3800506852" sldId="1821"/>
            <ac:spMk id="9" creationId="{A00E999D-8926-F897-C353-8FE820F84DEB}"/>
          </ac:spMkLst>
        </pc:spChg>
        <pc:picChg chg="del">
          <ac:chgData name="Yoel Kortick" userId="167978f5-7f40-4909-85d5-d4149554ad4e" providerId="ADAL" clId="{5FA0E3C2-29D6-4789-842C-A3B41DA32F6B}" dt="2022-12-13T10:57:31.929" v="1082" actId="478"/>
          <ac:picMkLst>
            <pc:docMk/>
            <pc:sldMk cId="3800506852" sldId="1821"/>
            <ac:picMk id="7" creationId="{26006634-02CB-3A40-CBF0-00FE18FE1035}"/>
          </ac:picMkLst>
        </pc:picChg>
      </pc:sldChg>
      <pc:sldChg chg="addSp delSp modSp mod">
        <pc:chgData name="Yoel Kortick" userId="167978f5-7f40-4909-85d5-d4149554ad4e" providerId="ADAL" clId="{5FA0E3C2-29D6-4789-842C-A3B41DA32F6B}" dt="2022-12-13T10:57:28.435" v="1081" actId="478"/>
        <pc:sldMkLst>
          <pc:docMk/>
          <pc:sldMk cId="949597637" sldId="1822"/>
        </pc:sldMkLst>
        <pc:spChg chg="mod">
          <ac:chgData name="Yoel Kortick" userId="167978f5-7f40-4909-85d5-d4149554ad4e" providerId="ADAL" clId="{5FA0E3C2-29D6-4789-842C-A3B41DA32F6B}" dt="2022-12-13T10:44:46.303" v="1020"/>
          <ac:spMkLst>
            <pc:docMk/>
            <pc:sldMk cId="949597637" sldId="1822"/>
            <ac:spMk id="3" creationId="{4FC18B40-6547-41EC-8A0E-1C8F40E0A42F}"/>
          </ac:spMkLst>
        </pc:spChg>
        <pc:spChg chg="del mod">
          <ac:chgData name="Yoel Kortick" userId="167978f5-7f40-4909-85d5-d4149554ad4e" providerId="ADAL" clId="{5FA0E3C2-29D6-4789-842C-A3B41DA32F6B}" dt="2022-12-13T10:57:15.977" v="1074" actId="478"/>
          <ac:spMkLst>
            <pc:docMk/>
            <pc:sldMk cId="949597637" sldId="1822"/>
            <ac:spMk id="4" creationId="{2490F34D-A7E2-4EA9-8B1A-78371A1F1CD1}"/>
          </ac:spMkLst>
        </pc:spChg>
        <pc:spChg chg="del">
          <ac:chgData name="Yoel Kortick" userId="167978f5-7f40-4909-85d5-d4149554ad4e" providerId="ADAL" clId="{5FA0E3C2-29D6-4789-842C-A3B41DA32F6B}" dt="2022-12-13T10:57:19.183" v="1077" actId="478"/>
          <ac:spMkLst>
            <pc:docMk/>
            <pc:sldMk cId="949597637" sldId="1822"/>
            <ac:spMk id="6" creationId="{2D8CA312-7011-7B15-2C2A-4D82398B38D3}"/>
          </ac:spMkLst>
        </pc:spChg>
        <pc:spChg chg="add del mod">
          <ac:chgData name="Yoel Kortick" userId="167978f5-7f40-4909-85d5-d4149554ad4e" providerId="ADAL" clId="{5FA0E3C2-29D6-4789-842C-A3B41DA32F6B}" dt="2022-12-13T10:57:16.708" v="1075" actId="478"/>
          <ac:spMkLst>
            <pc:docMk/>
            <pc:sldMk cId="949597637" sldId="1822"/>
            <ac:spMk id="7" creationId="{81E78DEF-5F0C-EBF0-24A7-23C15FEA52FD}"/>
          </ac:spMkLst>
        </pc:spChg>
        <pc:spChg chg="del">
          <ac:chgData name="Yoel Kortick" userId="167978f5-7f40-4909-85d5-d4149554ad4e" providerId="ADAL" clId="{5FA0E3C2-29D6-4789-842C-A3B41DA32F6B}" dt="2022-12-13T10:57:28.435" v="1081" actId="478"/>
          <ac:spMkLst>
            <pc:docMk/>
            <pc:sldMk cId="949597637" sldId="1822"/>
            <ac:spMk id="8" creationId="{CFA67AFB-3688-91E5-98EC-2E558DAF3D4B}"/>
          </ac:spMkLst>
        </pc:spChg>
        <pc:spChg chg="del">
          <ac:chgData name="Yoel Kortick" userId="167978f5-7f40-4909-85d5-d4149554ad4e" providerId="ADAL" clId="{5FA0E3C2-29D6-4789-842C-A3B41DA32F6B}" dt="2022-12-13T10:57:18.249" v="1076" actId="478"/>
          <ac:spMkLst>
            <pc:docMk/>
            <pc:sldMk cId="949597637" sldId="1822"/>
            <ac:spMk id="9" creationId="{A00E999D-8926-F897-C353-8FE820F84DEB}"/>
          </ac:spMkLst>
        </pc:spChg>
        <pc:picChg chg="del">
          <ac:chgData name="Yoel Kortick" userId="167978f5-7f40-4909-85d5-d4149554ad4e" providerId="ADAL" clId="{5FA0E3C2-29D6-4789-842C-A3B41DA32F6B}" dt="2022-12-13T10:57:13.522" v="1073" actId="478"/>
          <ac:picMkLst>
            <pc:docMk/>
            <pc:sldMk cId="949597637" sldId="1822"/>
            <ac:picMk id="5" creationId="{DC65726A-4DF4-DFA4-C362-4592E1E476BF}"/>
          </ac:picMkLst>
        </pc:picChg>
        <pc:picChg chg="add mod ord">
          <ac:chgData name="Yoel Kortick" userId="167978f5-7f40-4909-85d5-d4149554ad4e" providerId="ADAL" clId="{5FA0E3C2-29D6-4789-842C-A3B41DA32F6B}" dt="2022-12-13T10:57:26.146" v="1080" actId="208"/>
          <ac:picMkLst>
            <pc:docMk/>
            <pc:sldMk cId="949597637" sldId="1822"/>
            <ac:picMk id="11" creationId="{2471B130-B591-F1BC-4367-4EECA7BE05E9}"/>
          </ac:picMkLst>
        </pc:picChg>
      </pc:sldChg>
      <pc:sldChg chg="addSp delSp modSp mod">
        <pc:chgData name="Yoel Kortick" userId="167978f5-7f40-4909-85d5-d4149554ad4e" providerId="ADAL" clId="{5FA0E3C2-29D6-4789-842C-A3B41DA32F6B}" dt="2022-12-13T11:02:40.396" v="1210" actId="478"/>
        <pc:sldMkLst>
          <pc:docMk/>
          <pc:sldMk cId="3179804047" sldId="1823"/>
        </pc:sldMkLst>
        <pc:spChg chg="mod">
          <ac:chgData name="Yoel Kortick" userId="167978f5-7f40-4909-85d5-d4149554ad4e" providerId="ADAL" clId="{5FA0E3C2-29D6-4789-842C-A3B41DA32F6B}" dt="2022-12-13T10:59:37.367" v="1104"/>
          <ac:spMkLst>
            <pc:docMk/>
            <pc:sldMk cId="3179804047" sldId="1823"/>
            <ac:spMk id="3" creationId="{4FC18B40-6547-41EC-8A0E-1C8F40E0A42F}"/>
          </ac:spMkLst>
        </pc:spChg>
        <pc:spChg chg="del">
          <ac:chgData name="Yoel Kortick" userId="167978f5-7f40-4909-85d5-d4149554ad4e" providerId="ADAL" clId="{5FA0E3C2-29D6-4789-842C-A3B41DA32F6B}" dt="2022-12-13T11:01:03.206" v="1107" actId="478"/>
          <ac:spMkLst>
            <pc:docMk/>
            <pc:sldMk cId="3179804047" sldId="1823"/>
            <ac:spMk id="4" creationId="{2490F34D-A7E2-4EA9-8B1A-78371A1F1CD1}"/>
          </ac:spMkLst>
        </pc:spChg>
        <pc:spChg chg="add del mod">
          <ac:chgData name="Yoel Kortick" userId="167978f5-7f40-4909-85d5-d4149554ad4e" providerId="ADAL" clId="{5FA0E3C2-29D6-4789-842C-A3B41DA32F6B}" dt="2022-12-13T11:01:04.311" v="1108" actId="478"/>
          <ac:spMkLst>
            <pc:docMk/>
            <pc:sldMk cId="3179804047" sldId="1823"/>
            <ac:spMk id="5" creationId="{C418C8F8-7D84-F329-F332-9F6A02676C43}"/>
          </ac:spMkLst>
        </pc:spChg>
        <pc:spChg chg="add mod">
          <ac:chgData name="Yoel Kortick" userId="167978f5-7f40-4909-85d5-d4149554ad4e" providerId="ADAL" clId="{5FA0E3C2-29D6-4789-842C-A3B41DA32F6B}" dt="2022-12-13T11:02:26.774" v="1172" actId="14100"/>
          <ac:spMkLst>
            <pc:docMk/>
            <pc:sldMk cId="3179804047" sldId="1823"/>
            <ac:spMk id="8" creationId="{2AD732F6-24DD-A330-E458-7401906AA931}"/>
          </ac:spMkLst>
        </pc:spChg>
        <pc:spChg chg="add del mod">
          <ac:chgData name="Yoel Kortick" userId="167978f5-7f40-4909-85d5-d4149554ad4e" providerId="ADAL" clId="{5FA0E3C2-29D6-4789-842C-A3B41DA32F6B}" dt="2022-12-13T11:02:40.396" v="1210" actId="478"/>
          <ac:spMkLst>
            <pc:docMk/>
            <pc:sldMk cId="3179804047" sldId="1823"/>
            <ac:spMk id="10" creationId="{7E19047C-809B-52DA-1137-542BD5B1922A}"/>
          </ac:spMkLst>
        </pc:spChg>
        <pc:spChg chg="add mod">
          <ac:chgData name="Yoel Kortick" userId="167978f5-7f40-4909-85d5-d4149554ad4e" providerId="ADAL" clId="{5FA0E3C2-29D6-4789-842C-A3B41DA32F6B}" dt="2022-12-13T11:02:36.140" v="1209" actId="1035"/>
          <ac:spMkLst>
            <pc:docMk/>
            <pc:sldMk cId="3179804047" sldId="1823"/>
            <ac:spMk id="11" creationId="{B8BC17DC-B0FB-432D-13A8-0AA3232908D4}"/>
          </ac:spMkLst>
        </pc:spChg>
        <pc:picChg chg="add mod">
          <ac:chgData name="Yoel Kortick" userId="167978f5-7f40-4909-85d5-d4149554ad4e" providerId="ADAL" clId="{5FA0E3C2-29D6-4789-842C-A3B41DA32F6B}" dt="2022-12-13T11:02:15.901" v="1160" actId="208"/>
          <ac:picMkLst>
            <pc:docMk/>
            <pc:sldMk cId="3179804047" sldId="1823"/>
            <ac:picMk id="7" creationId="{96FE773E-26AF-D1C7-3CE0-18E186A8D27D}"/>
          </ac:picMkLst>
        </pc:picChg>
        <pc:picChg chg="del">
          <ac:chgData name="Yoel Kortick" userId="167978f5-7f40-4909-85d5-d4149554ad4e" providerId="ADAL" clId="{5FA0E3C2-29D6-4789-842C-A3B41DA32F6B}" dt="2022-12-13T11:01:04.991" v="1109" actId="478"/>
          <ac:picMkLst>
            <pc:docMk/>
            <pc:sldMk cId="3179804047" sldId="1823"/>
            <ac:picMk id="9" creationId="{2C902DE6-DDED-C967-338F-426DD9A87A2A}"/>
          </ac:picMkLst>
        </pc:picChg>
      </pc:sldChg>
      <pc:sldChg chg="addSp delSp modSp mod">
        <pc:chgData name="Yoel Kortick" userId="167978f5-7f40-4909-85d5-d4149554ad4e" providerId="ADAL" clId="{5FA0E3C2-29D6-4789-842C-A3B41DA32F6B}" dt="2022-12-13T11:04:25.768" v="1230" actId="14100"/>
        <pc:sldMkLst>
          <pc:docMk/>
          <pc:sldMk cId="1501124586" sldId="1824"/>
        </pc:sldMkLst>
        <pc:spChg chg="mod">
          <ac:chgData name="Yoel Kortick" userId="167978f5-7f40-4909-85d5-d4149554ad4e" providerId="ADAL" clId="{5FA0E3C2-29D6-4789-842C-A3B41DA32F6B}" dt="2022-12-13T10:59:37.367" v="1104"/>
          <ac:spMkLst>
            <pc:docMk/>
            <pc:sldMk cId="1501124586" sldId="1824"/>
            <ac:spMk id="3" creationId="{4FC18B40-6547-41EC-8A0E-1C8F40E0A42F}"/>
          </ac:spMkLst>
        </pc:spChg>
        <pc:spChg chg="mod">
          <ac:chgData name="Yoel Kortick" userId="167978f5-7f40-4909-85d5-d4149554ad4e" providerId="ADAL" clId="{5FA0E3C2-29D6-4789-842C-A3B41DA32F6B}" dt="2022-12-13T11:03:31.382" v="1212"/>
          <ac:spMkLst>
            <pc:docMk/>
            <pc:sldMk cId="1501124586" sldId="1824"/>
            <ac:spMk id="4" creationId="{2490F34D-A7E2-4EA9-8B1A-78371A1F1CD1}"/>
          </ac:spMkLst>
        </pc:spChg>
        <pc:spChg chg="add mod">
          <ac:chgData name="Yoel Kortick" userId="167978f5-7f40-4909-85d5-d4149554ad4e" providerId="ADAL" clId="{5FA0E3C2-29D6-4789-842C-A3B41DA32F6B}" dt="2022-12-13T11:04:25.768" v="1230" actId="14100"/>
          <ac:spMkLst>
            <pc:docMk/>
            <pc:sldMk cId="1501124586" sldId="1824"/>
            <ac:spMk id="6" creationId="{15771CDD-9A64-082C-D3C1-7C5771833130}"/>
          </ac:spMkLst>
        </pc:spChg>
        <pc:spChg chg="mod">
          <ac:chgData name="Yoel Kortick" userId="167978f5-7f40-4909-85d5-d4149554ad4e" providerId="ADAL" clId="{5FA0E3C2-29D6-4789-842C-A3B41DA32F6B}" dt="2022-12-13T11:04:18.727" v="1228" actId="14100"/>
          <ac:spMkLst>
            <pc:docMk/>
            <pc:sldMk cId="1501124586" sldId="1824"/>
            <ac:spMk id="7" creationId="{25444139-925B-D0DB-41AD-6F279534E048}"/>
          </ac:spMkLst>
        </pc:spChg>
        <pc:picChg chg="add mod ord">
          <ac:chgData name="Yoel Kortick" userId="167978f5-7f40-4909-85d5-d4149554ad4e" providerId="ADAL" clId="{5FA0E3C2-29D6-4789-842C-A3B41DA32F6B}" dt="2022-12-13T11:04:10.873" v="1226" actId="167"/>
          <ac:picMkLst>
            <pc:docMk/>
            <pc:sldMk cId="1501124586" sldId="1824"/>
            <ac:picMk id="5" creationId="{62D493EA-6AE5-2769-642D-A8E142AA091B}"/>
          </ac:picMkLst>
        </pc:picChg>
        <pc:picChg chg="del">
          <ac:chgData name="Yoel Kortick" userId="167978f5-7f40-4909-85d5-d4149554ad4e" providerId="ADAL" clId="{5FA0E3C2-29D6-4789-842C-A3B41DA32F6B}" dt="2022-12-13T11:02:44.671" v="1211" actId="478"/>
          <ac:picMkLst>
            <pc:docMk/>
            <pc:sldMk cId="1501124586" sldId="1824"/>
            <ac:picMk id="9" creationId="{27159ADA-A6F7-7863-FC36-67B21C3B5548}"/>
          </ac:picMkLst>
        </pc:picChg>
      </pc:sldChg>
      <pc:sldChg chg="addSp delSp modSp mod">
        <pc:chgData name="Yoel Kortick" userId="167978f5-7f40-4909-85d5-d4149554ad4e" providerId="ADAL" clId="{5FA0E3C2-29D6-4789-842C-A3B41DA32F6B}" dt="2022-12-13T11:05:57.876" v="1247" actId="208"/>
        <pc:sldMkLst>
          <pc:docMk/>
          <pc:sldMk cId="1306848471" sldId="1825"/>
        </pc:sldMkLst>
        <pc:spChg chg="mod">
          <ac:chgData name="Yoel Kortick" userId="167978f5-7f40-4909-85d5-d4149554ad4e" providerId="ADAL" clId="{5FA0E3C2-29D6-4789-842C-A3B41DA32F6B}" dt="2022-12-13T10:59:37.367" v="1104"/>
          <ac:spMkLst>
            <pc:docMk/>
            <pc:sldMk cId="1306848471" sldId="1825"/>
            <ac:spMk id="3" creationId="{4FC18B40-6547-41EC-8A0E-1C8F40E0A42F}"/>
          </ac:spMkLst>
        </pc:spChg>
        <pc:spChg chg="mod">
          <ac:chgData name="Yoel Kortick" userId="167978f5-7f40-4909-85d5-d4149554ad4e" providerId="ADAL" clId="{5FA0E3C2-29D6-4789-842C-A3B41DA32F6B}" dt="2022-12-13T11:04:56.610" v="1231"/>
          <ac:spMkLst>
            <pc:docMk/>
            <pc:sldMk cId="1306848471" sldId="1825"/>
            <ac:spMk id="4" creationId="{2490F34D-A7E2-4EA9-8B1A-78371A1F1CD1}"/>
          </ac:spMkLst>
        </pc:spChg>
        <pc:spChg chg="mod">
          <ac:chgData name="Yoel Kortick" userId="167978f5-7f40-4909-85d5-d4149554ad4e" providerId="ADAL" clId="{5FA0E3C2-29D6-4789-842C-A3B41DA32F6B}" dt="2022-12-13T11:05:54.605" v="1246" actId="14100"/>
          <ac:spMkLst>
            <pc:docMk/>
            <pc:sldMk cId="1306848471" sldId="1825"/>
            <ac:spMk id="7" creationId="{25444139-925B-D0DB-41AD-6F279534E048}"/>
          </ac:spMkLst>
        </pc:spChg>
        <pc:picChg chg="del">
          <ac:chgData name="Yoel Kortick" userId="167978f5-7f40-4909-85d5-d4149554ad4e" providerId="ADAL" clId="{5FA0E3C2-29D6-4789-842C-A3B41DA32F6B}" dt="2022-12-13T11:05:27.633" v="1232" actId="478"/>
          <ac:picMkLst>
            <pc:docMk/>
            <pc:sldMk cId="1306848471" sldId="1825"/>
            <ac:picMk id="5" creationId="{803EB69B-1953-53CA-9A2C-6056DF57C083}"/>
          </ac:picMkLst>
        </pc:picChg>
        <pc:picChg chg="add mod ord">
          <ac:chgData name="Yoel Kortick" userId="167978f5-7f40-4909-85d5-d4149554ad4e" providerId="ADAL" clId="{5FA0E3C2-29D6-4789-842C-A3B41DA32F6B}" dt="2022-12-13T11:05:57.876" v="1247" actId="208"/>
          <ac:picMkLst>
            <pc:docMk/>
            <pc:sldMk cId="1306848471" sldId="1825"/>
            <ac:picMk id="6" creationId="{4FBDD9A0-6793-0C21-D19A-D5871D0EF6DF}"/>
          </ac:picMkLst>
        </pc:picChg>
      </pc:sldChg>
      <pc:sldChg chg="addSp delSp modSp mod">
        <pc:chgData name="Yoel Kortick" userId="167978f5-7f40-4909-85d5-d4149554ad4e" providerId="ADAL" clId="{5FA0E3C2-29D6-4789-842C-A3B41DA32F6B}" dt="2022-12-13T13:11:04.834" v="2924"/>
        <pc:sldMkLst>
          <pc:docMk/>
          <pc:sldMk cId="3833958023" sldId="1826"/>
        </pc:sldMkLst>
        <pc:spChg chg="mod">
          <ac:chgData name="Yoel Kortick" userId="167978f5-7f40-4909-85d5-d4149554ad4e" providerId="ADAL" clId="{5FA0E3C2-29D6-4789-842C-A3B41DA32F6B}" dt="2022-12-13T10:59:37.367" v="1104"/>
          <ac:spMkLst>
            <pc:docMk/>
            <pc:sldMk cId="3833958023" sldId="1826"/>
            <ac:spMk id="3" creationId="{4FC18B40-6547-41EC-8A0E-1C8F40E0A42F}"/>
          </ac:spMkLst>
        </pc:spChg>
        <pc:spChg chg="mod">
          <ac:chgData name="Yoel Kortick" userId="167978f5-7f40-4909-85d5-d4149554ad4e" providerId="ADAL" clId="{5FA0E3C2-29D6-4789-842C-A3B41DA32F6B}" dt="2022-12-13T13:11:04.834" v="2924"/>
          <ac:spMkLst>
            <pc:docMk/>
            <pc:sldMk cId="3833958023" sldId="1826"/>
            <ac:spMk id="4" creationId="{2490F34D-A7E2-4EA9-8B1A-78371A1F1CD1}"/>
          </ac:spMkLst>
        </pc:spChg>
        <pc:spChg chg="del">
          <ac:chgData name="Yoel Kortick" userId="167978f5-7f40-4909-85d5-d4149554ad4e" providerId="ADAL" clId="{5FA0E3C2-29D6-4789-842C-A3B41DA32F6B}" dt="2022-12-13T11:08:59.526" v="1315" actId="478"/>
          <ac:spMkLst>
            <pc:docMk/>
            <pc:sldMk cId="3833958023" sldId="1826"/>
            <ac:spMk id="7" creationId="{25444139-925B-D0DB-41AD-6F279534E048}"/>
          </ac:spMkLst>
        </pc:spChg>
        <pc:spChg chg="del">
          <ac:chgData name="Yoel Kortick" userId="167978f5-7f40-4909-85d5-d4149554ad4e" providerId="ADAL" clId="{5FA0E3C2-29D6-4789-842C-A3B41DA32F6B}" dt="2022-12-13T11:09:03.504" v="1316" actId="478"/>
          <ac:spMkLst>
            <pc:docMk/>
            <pc:sldMk cId="3833958023" sldId="1826"/>
            <ac:spMk id="8" creationId="{CEE81E12-899F-EDD3-F137-28053BD4297E}"/>
          </ac:spMkLst>
        </pc:spChg>
        <pc:spChg chg="add mod">
          <ac:chgData name="Yoel Kortick" userId="167978f5-7f40-4909-85d5-d4149554ad4e" providerId="ADAL" clId="{5FA0E3C2-29D6-4789-842C-A3B41DA32F6B}" dt="2022-12-13T11:09:36.286" v="1379" actId="1037"/>
          <ac:spMkLst>
            <pc:docMk/>
            <pc:sldMk cId="3833958023" sldId="1826"/>
            <ac:spMk id="9" creationId="{B66CDEFE-EDB6-77C6-1E42-F093C16894AF}"/>
          </ac:spMkLst>
        </pc:spChg>
        <pc:spChg chg="add mod">
          <ac:chgData name="Yoel Kortick" userId="167978f5-7f40-4909-85d5-d4149554ad4e" providerId="ADAL" clId="{5FA0E3C2-29D6-4789-842C-A3B41DA32F6B}" dt="2022-12-13T11:10:21.896" v="1411" actId="1035"/>
          <ac:spMkLst>
            <pc:docMk/>
            <pc:sldMk cId="3833958023" sldId="1826"/>
            <ac:spMk id="10" creationId="{CD5D56CD-5B84-01A0-C313-0EA85A4231FF}"/>
          </ac:spMkLst>
        </pc:spChg>
        <pc:spChg chg="add mod">
          <ac:chgData name="Yoel Kortick" userId="167978f5-7f40-4909-85d5-d4149554ad4e" providerId="ADAL" clId="{5FA0E3C2-29D6-4789-842C-A3B41DA32F6B}" dt="2022-12-13T13:11:04.834" v="2924"/>
          <ac:spMkLst>
            <pc:docMk/>
            <pc:sldMk cId="3833958023" sldId="1826"/>
            <ac:spMk id="11" creationId="{8FEDC326-70B2-C7AE-1298-05A1C95EFC99}"/>
          </ac:spMkLst>
        </pc:spChg>
        <pc:spChg chg="add mod">
          <ac:chgData name="Yoel Kortick" userId="167978f5-7f40-4909-85d5-d4149554ad4e" providerId="ADAL" clId="{5FA0E3C2-29D6-4789-842C-A3B41DA32F6B}" dt="2022-12-13T11:10:07.139" v="1406" actId="1076"/>
          <ac:spMkLst>
            <pc:docMk/>
            <pc:sldMk cId="3833958023" sldId="1826"/>
            <ac:spMk id="14" creationId="{1A9CDE45-78D6-FE3E-332A-1D69ACE9C4FF}"/>
          </ac:spMkLst>
        </pc:spChg>
        <pc:picChg chg="add mod ord">
          <ac:chgData name="Yoel Kortick" userId="167978f5-7f40-4909-85d5-d4149554ad4e" providerId="ADAL" clId="{5FA0E3C2-29D6-4789-842C-A3B41DA32F6B}" dt="2022-12-13T11:08:53.174" v="1314" actId="167"/>
          <ac:picMkLst>
            <pc:docMk/>
            <pc:sldMk cId="3833958023" sldId="1826"/>
            <ac:picMk id="5" creationId="{75188425-2527-EDC9-3139-924109C43817}"/>
          </ac:picMkLst>
        </pc:picChg>
        <pc:picChg chg="del">
          <ac:chgData name="Yoel Kortick" userId="167978f5-7f40-4909-85d5-d4149554ad4e" providerId="ADAL" clId="{5FA0E3C2-29D6-4789-842C-A3B41DA32F6B}" dt="2022-12-13T11:07:05.414" v="1304" actId="478"/>
          <ac:picMkLst>
            <pc:docMk/>
            <pc:sldMk cId="3833958023" sldId="1826"/>
            <ac:picMk id="6" creationId="{76C2215E-A76A-584C-3EFA-56743278E44D}"/>
          </ac:picMkLst>
        </pc:picChg>
        <pc:cxnChg chg="add mod">
          <ac:chgData name="Yoel Kortick" userId="167978f5-7f40-4909-85d5-d4149554ad4e" providerId="ADAL" clId="{5FA0E3C2-29D6-4789-842C-A3B41DA32F6B}" dt="2022-12-13T11:09:52.836" v="1403" actId="1037"/>
          <ac:cxnSpMkLst>
            <pc:docMk/>
            <pc:sldMk cId="3833958023" sldId="1826"/>
            <ac:cxnSpMk id="12" creationId="{FC7D261C-1749-28B6-C57B-8A93DB5FD18E}"/>
          </ac:cxnSpMkLst>
        </pc:cxnChg>
        <pc:cxnChg chg="add mod">
          <ac:chgData name="Yoel Kortick" userId="167978f5-7f40-4909-85d5-d4149554ad4e" providerId="ADAL" clId="{5FA0E3C2-29D6-4789-842C-A3B41DA32F6B}" dt="2022-12-13T11:09:52.836" v="1403" actId="1037"/>
          <ac:cxnSpMkLst>
            <pc:docMk/>
            <pc:sldMk cId="3833958023" sldId="1826"/>
            <ac:cxnSpMk id="13" creationId="{CDDD62A4-F5BE-6342-3612-CA12498D0AE5}"/>
          </ac:cxnSpMkLst>
        </pc:cxnChg>
        <pc:cxnChg chg="add mod">
          <ac:chgData name="Yoel Kortick" userId="167978f5-7f40-4909-85d5-d4149554ad4e" providerId="ADAL" clId="{5FA0E3C2-29D6-4789-842C-A3B41DA32F6B}" dt="2022-12-13T11:10:03.931" v="1405" actId="14100"/>
          <ac:cxnSpMkLst>
            <pc:docMk/>
            <pc:sldMk cId="3833958023" sldId="1826"/>
            <ac:cxnSpMk id="15" creationId="{52C7245B-B18C-AA81-9B2A-459A2CCACDA1}"/>
          </ac:cxnSpMkLst>
        </pc:cxnChg>
      </pc:sldChg>
      <pc:sldChg chg="addSp delSp modSp mod">
        <pc:chgData name="Yoel Kortick" userId="167978f5-7f40-4909-85d5-d4149554ad4e" providerId="ADAL" clId="{5FA0E3C2-29D6-4789-842C-A3B41DA32F6B}" dt="2022-12-13T11:19:24.838" v="1517" actId="14100"/>
        <pc:sldMkLst>
          <pc:docMk/>
          <pc:sldMk cId="3245628198" sldId="1827"/>
        </pc:sldMkLst>
        <pc:spChg chg="mod">
          <ac:chgData name="Yoel Kortick" userId="167978f5-7f40-4909-85d5-d4149554ad4e" providerId="ADAL" clId="{5FA0E3C2-29D6-4789-842C-A3B41DA32F6B}" dt="2022-12-13T10:59:37.367" v="1104"/>
          <ac:spMkLst>
            <pc:docMk/>
            <pc:sldMk cId="3245628198" sldId="1827"/>
            <ac:spMk id="3" creationId="{4FC18B40-6547-41EC-8A0E-1C8F40E0A42F}"/>
          </ac:spMkLst>
        </pc:spChg>
        <pc:spChg chg="del">
          <ac:chgData name="Yoel Kortick" userId="167978f5-7f40-4909-85d5-d4149554ad4e" providerId="ADAL" clId="{5FA0E3C2-29D6-4789-842C-A3B41DA32F6B}" dt="2022-12-13T11:17:43.003" v="1413" actId="478"/>
          <ac:spMkLst>
            <pc:docMk/>
            <pc:sldMk cId="3245628198" sldId="1827"/>
            <ac:spMk id="4" creationId="{2490F34D-A7E2-4EA9-8B1A-78371A1F1CD1}"/>
          </ac:spMkLst>
        </pc:spChg>
        <pc:spChg chg="add del mod">
          <ac:chgData name="Yoel Kortick" userId="167978f5-7f40-4909-85d5-d4149554ad4e" providerId="ADAL" clId="{5FA0E3C2-29D6-4789-842C-A3B41DA32F6B}" dt="2022-12-13T11:17:44.526" v="1414" actId="478"/>
          <ac:spMkLst>
            <pc:docMk/>
            <pc:sldMk cId="3245628198" sldId="1827"/>
            <ac:spMk id="6" creationId="{8400BE2F-D434-9E3A-560E-5B36878D2C7F}"/>
          </ac:spMkLst>
        </pc:spChg>
        <pc:spChg chg="mod">
          <ac:chgData name="Yoel Kortick" userId="167978f5-7f40-4909-85d5-d4149554ad4e" providerId="ADAL" clId="{5FA0E3C2-29D6-4789-842C-A3B41DA32F6B}" dt="2022-12-13T11:18:13.746" v="1433" actId="14100"/>
          <ac:spMkLst>
            <pc:docMk/>
            <pc:sldMk cId="3245628198" sldId="1827"/>
            <ac:spMk id="8" creationId="{CEE81E12-899F-EDD3-F137-28053BD4297E}"/>
          </ac:spMkLst>
        </pc:spChg>
        <pc:spChg chg="add mod">
          <ac:chgData name="Yoel Kortick" userId="167978f5-7f40-4909-85d5-d4149554ad4e" providerId="ADAL" clId="{5FA0E3C2-29D6-4789-842C-A3B41DA32F6B}" dt="2022-12-13T11:18:33.462" v="1436" actId="14100"/>
          <ac:spMkLst>
            <pc:docMk/>
            <pc:sldMk cId="3245628198" sldId="1827"/>
            <ac:spMk id="10" creationId="{65C8ADE4-3695-7558-7693-0FD9E406B189}"/>
          </ac:spMkLst>
        </pc:spChg>
        <pc:spChg chg="add mod">
          <ac:chgData name="Yoel Kortick" userId="167978f5-7f40-4909-85d5-d4149554ad4e" providerId="ADAL" clId="{5FA0E3C2-29D6-4789-842C-A3B41DA32F6B}" dt="2022-12-13T11:19:19.540" v="1516" actId="20577"/>
          <ac:spMkLst>
            <pc:docMk/>
            <pc:sldMk cId="3245628198" sldId="1827"/>
            <ac:spMk id="11" creationId="{A4D9CCA6-31C0-F025-E710-927A11B17B12}"/>
          </ac:spMkLst>
        </pc:spChg>
        <pc:picChg chg="del">
          <ac:chgData name="Yoel Kortick" userId="167978f5-7f40-4909-85d5-d4149554ad4e" providerId="ADAL" clId="{5FA0E3C2-29D6-4789-842C-A3B41DA32F6B}" dt="2022-12-13T11:17:40.452" v="1412" actId="478"/>
          <ac:picMkLst>
            <pc:docMk/>
            <pc:sldMk cId="3245628198" sldId="1827"/>
            <ac:picMk id="5" creationId="{00885721-0CA7-BD14-6A35-1EED0DDEB3E6}"/>
          </ac:picMkLst>
        </pc:picChg>
        <pc:picChg chg="add mod ord">
          <ac:chgData name="Yoel Kortick" userId="167978f5-7f40-4909-85d5-d4149554ad4e" providerId="ADAL" clId="{5FA0E3C2-29D6-4789-842C-A3B41DA32F6B}" dt="2022-12-13T11:18:39.098" v="1437" actId="167"/>
          <ac:picMkLst>
            <pc:docMk/>
            <pc:sldMk cId="3245628198" sldId="1827"/>
            <ac:picMk id="9" creationId="{7855E8A3-3384-E4D2-BE38-7081AC4AC560}"/>
          </ac:picMkLst>
        </pc:picChg>
        <pc:cxnChg chg="add mod">
          <ac:chgData name="Yoel Kortick" userId="167978f5-7f40-4909-85d5-d4149554ad4e" providerId="ADAL" clId="{5FA0E3C2-29D6-4789-842C-A3B41DA32F6B}" dt="2022-12-13T11:19:24.838" v="1517" actId="14100"/>
          <ac:cxnSpMkLst>
            <pc:docMk/>
            <pc:sldMk cId="3245628198" sldId="1827"/>
            <ac:cxnSpMk id="12" creationId="{512FAD1C-7517-175F-005C-50F06BB7B58F}"/>
          </ac:cxnSpMkLst>
        </pc:cxnChg>
      </pc:sldChg>
      <pc:sldChg chg="modSp del">
        <pc:chgData name="Yoel Kortick" userId="167978f5-7f40-4909-85d5-d4149554ad4e" providerId="ADAL" clId="{5FA0E3C2-29D6-4789-842C-A3B41DA32F6B}" dt="2022-12-13T11:19:49.686" v="1518" actId="47"/>
        <pc:sldMkLst>
          <pc:docMk/>
          <pc:sldMk cId="883860666" sldId="1828"/>
        </pc:sldMkLst>
        <pc:spChg chg="mod">
          <ac:chgData name="Yoel Kortick" userId="167978f5-7f40-4909-85d5-d4149554ad4e" providerId="ADAL" clId="{5FA0E3C2-29D6-4789-842C-A3B41DA32F6B}" dt="2022-12-13T10:59:37.367" v="1104"/>
          <ac:spMkLst>
            <pc:docMk/>
            <pc:sldMk cId="883860666" sldId="1828"/>
            <ac:spMk id="3" creationId="{4FC18B40-6547-41EC-8A0E-1C8F40E0A42F}"/>
          </ac:spMkLst>
        </pc:spChg>
      </pc:sldChg>
      <pc:sldChg chg="modSp del">
        <pc:chgData name="Yoel Kortick" userId="167978f5-7f40-4909-85d5-d4149554ad4e" providerId="ADAL" clId="{5FA0E3C2-29D6-4789-842C-A3B41DA32F6B}" dt="2022-12-13T11:19:50.682" v="1519" actId="47"/>
        <pc:sldMkLst>
          <pc:docMk/>
          <pc:sldMk cId="3878824186" sldId="1829"/>
        </pc:sldMkLst>
        <pc:spChg chg="mod">
          <ac:chgData name="Yoel Kortick" userId="167978f5-7f40-4909-85d5-d4149554ad4e" providerId="ADAL" clId="{5FA0E3C2-29D6-4789-842C-A3B41DA32F6B}" dt="2022-12-13T10:59:37.367" v="1104"/>
          <ac:spMkLst>
            <pc:docMk/>
            <pc:sldMk cId="3878824186" sldId="1829"/>
            <ac:spMk id="3" creationId="{4FC18B40-6547-41EC-8A0E-1C8F40E0A42F}"/>
          </ac:spMkLst>
        </pc:spChg>
        <pc:spChg chg="mod">
          <ac:chgData name="Yoel Kortick" userId="167978f5-7f40-4909-85d5-d4149554ad4e" providerId="ADAL" clId="{5FA0E3C2-29D6-4789-842C-A3B41DA32F6B}" dt="2022-12-13T10:27:13.173" v="669"/>
          <ac:spMkLst>
            <pc:docMk/>
            <pc:sldMk cId="3878824186" sldId="1829"/>
            <ac:spMk id="5" creationId="{DDA15A8A-6546-040A-6846-570D7720F297}"/>
          </ac:spMkLst>
        </pc:spChg>
        <pc:spChg chg="mod">
          <ac:chgData name="Yoel Kortick" userId="167978f5-7f40-4909-85d5-d4149554ad4e" providerId="ADAL" clId="{5FA0E3C2-29D6-4789-842C-A3B41DA32F6B}" dt="2022-12-13T10:27:13.173" v="669"/>
          <ac:spMkLst>
            <pc:docMk/>
            <pc:sldMk cId="3878824186" sldId="1829"/>
            <ac:spMk id="6" creationId="{92DFC491-12FB-8284-DE2A-C8AC3BC01DCE}"/>
          </ac:spMkLst>
        </pc:spChg>
        <pc:spChg chg="mod">
          <ac:chgData name="Yoel Kortick" userId="167978f5-7f40-4909-85d5-d4149554ad4e" providerId="ADAL" clId="{5FA0E3C2-29D6-4789-842C-A3B41DA32F6B}" dt="2022-12-13T10:27:13.173" v="669"/>
          <ac:spMkLst>
            <pc:docMk/>
            <pc:sldMk cId="3878824186" sldId="1829"/>
            <ac:spMk id="7" creationId="{177ECB30-9CB1-0C88-4D06-32D4398562C1}"/>
          </ac:spMkLst>
        </pc:spChg>
        <pc:spChg chg="mod">
          <ac:chgData name="Yoel Kortick" userId="167978f5-7f40-4909-85d5-d4149554ad4e" providerId="ADAL" clId="{5FA0E3C2-29D6-4789-842C-A3B41DA32F6B}" dt="2022-12-13T10:27:13.173" v="669"/>
          <ac:spMkLst>
            <pc:docMk/>
            <pc:sldMk cId="3878824186" sldId="1829"/>
            <ac:spMk id="12" creationId="{3CB0B0A4-13CD-0034-726C-2B8579D13193}"/>
          </ac:spMkLst>
        </pc:spChg>
      </pc:sldChg>
      <pc:sldChg chg="modSp">
        <pc:chgData name="Yoel Kortick" userId="167978f5-7f40-4909-85d5-d4149554ad4e" providerId="ADAL" clId="{5FA0E3C2-29D6-4789-842C-A3B41DA32F6B}" dt="2022-12-13T11:20:09.314" v="1522"/>
        <pc:sldMkLst>
          <pc:docMk/>
          <pc:sldMk cId="598840872" sldId="1830"/>
        </pc:sldMkLst>
        <pc:spChg chg="mod">
          <ac:chgData name="Yoel Kortick" userId="167978f5-7f40-4909-85d5-d4149554ad4e" providerId="ADAL" clId="{5FA0E3C2-29D6-4789-842C-A3B41DA32F6B}" dt="2022-12-13T11:20:09.314" v="1522"/>
          <ac:spMkLst>
            <pc:docMk/>
            <pc:sldMk cId="598840872" sldId="1830"/>
            <ac:spMk id="3" creationId="{440E2C51-CB70-4EE1-8E6B-DADCB74DEC44}"/>
          </ac:spMkLst>
        </pc:spChg>
      </pc:sldChg>
      <pc:sldChg chg="addSp modSp mod">
        <pc:chgData name="Yoel Kortick" userId="167978f5-7f40-4909-85d5-d4149554ad4e" providerId="ADAL" clId="{5FA0E3C2-29D6-4789-842C-A3B41DA32F6B}" dt="2022-12-13T13:11:04.834" v="2924"/>
        <pc:sldMkLst>
          <pc:docMk/>
          <pc:sldMk cId="4208477710" sldId="1831"/>
        </pc:sldMkLst>
        <pc:spChg chg="mod">
          <ac:chgData name="Yoel Kortick" userId="167978f5-7f40-4909-85d5-d4149554ad4e" providerId="ADAL" clId="{5FA0E3C2-29D6-4789-842C-A3B41DA32F6B}" dt="2022-12-13T11:20:09.314" v="1522"/>
          <ac:spMkLst>
            <pc:docMk/>
            <pc:sldMk cId="4208477710" sldId="1831"/>
            <ac:spMk id="3" creationId="{4FC18B40-6547-41EC-8A0E-1C8F40E0A42F}"/>
          </ac:spMkLst>
        </pc:spChg>
        <pc:spChg chg="mod">
          <ac:chgData name="Yoel Kortick" userId="167978f5-7f40-4909-85d5-d4149554ad4e" providerId="ADAL" clId="{5FA0E3C2-29D6-4789-842C-A3B41DA32F6B}" dt="2022-12-13T13:11:04.834" v="2924"/>
          <ac:spMkLst>
            <pc:docMk/>
            <pc:sldMk cId="4208477710" sldId="1831"/>
            <ac:spMk id="4" creationId="{2490F34D-A7E2-4EA9-8B1A-78371A1F1CD1}"/>
          </ac:spMkLst>
        </pc:spChg>
        <pc:spChg chg="add mod">
          <ac:chgData name="Yoel Kortick" userId="167978f5-7f40-4909-85d5-d4149554ad4e" providerId="ADAL" clId="{5FA0E3C2-29D6-4789-842C-A3B41DA32F6B}" dt="2022-12-13T11:35:36.443" v="1587" actId="1035"/>
          <ac:spMkLst>
            <pc:docMk/>
            <pc:sldMk cId="4208477710" sldId="1831"/>
            <ac:spMk id="6" creationId="{E297F811-AFCD-1649-F844-5413A23EBBE1}"/>
          </ac:spMkLst>
        </pc:spChg>
        <pc:spChg chg="add">
          <ac:chgData name="Yoel Kortick" userId="167978f5-7f40-4909-85d5-d4149554ad4e" providerId="ADAL" clId="{5FA0E3C2-29D6-4789-842C-A3B41DA32F6B}" dt="2022-12-13T11:38:02.763" v="1739" actId="11529"/>
          <ac:spMkLst>
            <pc:docMk/>
            <pc:sldMk cId="4208477710" sldId="1831"/>
            <ac:spMk id="7" creationId="{A44A1C74-CBFC-F769-C0EA-03E0800DC9DF}"/>
          </ac:spMkLst>
        </pc:spChg>
        <pc:picChg chg="add mod ord">
          <ac:chgData name="Yoel Kortick" userId="167978f5-7f40-4909-85d5-d4149554ad4e" providerId="ADAL" clId="{5FA0E3C2-29D6-4789-842C-A3B41DA32F6B}" dt="2022-12-13T11:35:26.893" v="1583" actId="167"/>
          <ac:picMkLst>
            <pc:docMk/>
            <pc:sldMk cId="4208477710" sldId="1831"/>
            <ac:picMk id="5" creationId="{7C3DDCE0-43E4-DDA7-9DB4-E5BF5908A26B}"/>
          </ac:picMkLst>
        </pc:picChg>
      </pc:sldChg>
      <pc:sldChg chg="modSp del">
        <pc:chgData name="Yoel Kortick" userId="167978f5-7f40-4909-85d5-d4149554ad4e" providerId="ADAL" clId="{5FA0E3C2-29D6-4789-842C-A3B41DA32F6B}" dt="2022-12-13T11:19:51.200" v="1520" actId="47"/>
        <pc:sldMkLst>
          <pc:docMk/>
          <pc:sldMk cId="2457852483" sldId="1832"/>
        </pc:sldMkLst>
        <pc:spChg chg="mod">
          <ac:chgData name="Yoel Kortick" userId="167978f5-7f40-4909-85d5-d4149554ad4e" providerId="ADAL" clId="{5FA0E3C2-29D6-4789-842C-A3B41DA32F6B}" dt="2022-12-13T10:59:37.367" v="1104"/>
          <ac:spMkLst>
            <pc:docMk/>
            <pc:sldMk cId="2457852483" sldId="1832"/>
            <ac:spMk id="3" creationId="{4FC18B40-6547-41EC-8A0E-1C8F40E0A42F}"/>
          </ac:spMkLst>
        </pc:spChg>
      </pc:sldChg>
      <pc:sldChg chg="addSp modSp mod">
        <pc:chgData name="Yoel Kortick" userId="167978f5-7f40-4909-85d5-d4149554ad4e" providerId="ADAL" clId="{5FA0E3C2-29D6-4789-842C-A3B41DA32F6B}" dt="2022-12-13T11:41:01.376" v="1815" actId="208"/>
        <pc:sldMkLst>
          <pc:docMk/>
          <pc:sldMk cId="1107633095" sldId="1833"/>
        </pc:sldMkLst>
        <pc:spChg chg="mod">
          <ac:chgData name="Yoel Kortick" userId="167978f5-7f40-4909-85d5-d4149554ad4e" providerId="ADAL" clId="{5FA0E3C2-29D6-4789-842C-A3B41DA32F6B}" dt="2022-12-13T11:20:09.314" v="1522"/>
          <ac:spMkLst>
            <pc:docMk/>
            <pc:sldMk cId="1107633095" sldId="1833"/>
            <ac:spMk id="3" creationId="{4FC18B40-6547-41EC-8A0E-1C8F40E0A42F}"/>
          </ac:spMkLst>
        </pc:spChg>
        <pc:spChg chg="mod">
          <ac:chgData name="Yoel Kortick" userId="167978f5-7f40-4909-85d5-d4149554ad4e" providerId="ADAL" clId="{5FA0E3C2-29D6-4789-842C-A3B41DA32F6B}" dt="2022-12-13T11:40:15.534" v="1806" actId="255"/>
          <ac:spMkLst>
            <pc:docMk/>
            <pc:sldMk cId="1107633095" sldId="1833"/>
            <ac:spMk id="4" creationId="{2490F34D-A7E2-4EA9-8B1A-78371A1F1CD1}"/>
          </ac:spMkLst>
        </pc:spChg>
        <pc:picChg chg="add mod">
          <ac:chgData name="Yoel Kortick" userId="167978f5-7f40-4909-85d5-d4149554ad4e" providerId="ADAL" clId="{5FA0E3C2-29D6-4789-842C-A3B41DA32F6B}" dt="2022-12-13T11:41:01.376" v="1815" actId="208"/>
          <ac:picMkLst>
            <pc:docMk/>
            <pc:sldMk cId="1107633095" sldId="1833"/>
            <ac:picMk id="5" creationId="{C2ACD2DB-A342-376D-6A05-763BF9BAB16E}"/>
          </ac:picMkLst>
        </pc:picChg>
      </pc:sldChg>
      <pc:sldChg chg="addSp delSp modSp mod">
        <pc:chgData name="Yoel Kortick" userId="167978f5-7f40-4909-85d5-d4149554ad4e" providerId="ADAL" clId="{5FA0E3C2-29D6-4789-842C-A3B41DA32F6B}" dt="2022-12-13T13:11:04.834" v="2924"/>
        <pc:sldMkLst>
          <pc:docMk/>
          <pc:sldMk cId="980398241" sldId="1834"/>
        </pc:sldMkLst>
        <pc:spChg chg="mod">
          <ac:chgData name="Yoel Kortick" userId="167978f5-7f40-4909-85d5-d4149554ad4e" providerId="ADAL" clId="{5FA0E3C2-29D6-4789-842C-A3B41DA32F6B}" dt="2022-12-13T11:20:09.314" v="1522"/>
          <ac:spMkLst>
            <pc:docMk/>
            <pc:sldMk cId="980398241" sldId="1834"/>
            <ac:spMk id="3" creationId="{4FC18B40-6547-41EC-8A0E-1C8F40E0A42F}"/>
          </ac:spMkLst>
        </pc:spChg>
        <pc:spChg chg="del mod">
          <ac:chgData name="Yoel Kortick" userId="167978f5-7f40-4909-85d5-d4149554ad4e" providerId="ADAL" clId="{5FA0E3C2-29D6-4789-842C-A3B41DA32F6B}" dt="2022-12-13T11:42:29.600" v="1828" actId="478"/>
          <ac:spMkLst>
            <pc:docMk/>
            <pc:sldMk cId="980398241" sldId="1834"/>
            <ac:spMk id="4" creationId="{2490F34D-A7E2-4EA9-8B1A-78371A1F1CD1}"/>
          </ac:spMkLst>
        </pc:spChg>
        <pc:spChg chg="add mod">
          <ac:chgData name="Yoel Kortick" userId="167978f5-7f40-4909-85d5-d4149554ad4e" providerId="ADAL" clId="{5FA0E3C2-29D6-4789-842C-A3B41DA32F6B}" dt="2022-12-13T13:11:04.834" v="2924"/>
          <ac:spMkLst>
            <pc:docMk/>
            <pc:sldMk cId="980398241" sldId="1834"/>
            <ac:spMk id="6" creationId="{4BED58F7-2116-0B91-2C2D-2A538D6E93F4}"/>
          </ac:spMkLst>
        </pc:spChg>
        <pc:spChg chg="add mod">
          <ac:chgData name="Yoel Kortick" userId="167978f5-7f40-4909-85d5-d4149554ad4e" providerId="ADAL" clId="{5FA0E3C2-29D6-4789-842C-A3B41DA32F6B}" dt="2022-12-13T11:43:30.093" v="1897" actId="14100"/>
          <ac:spMkLst>
            <pc:docMk/>
            <pc:sldMk cId="980398241" sldId="1834"/>
            <ac:spMk id="9" creationId="{B0A70355-80D5-3549-5B79-59EE9914D857}"/>
          </ac:spMkLst>
        </pc:spChg>
        <pc:picChg chg="add mod">
          <ac:chgData name="Yoel Kortick" userId="167978f5-7f40-4909-85d5-d4149554ad4e" providerId="ADAL" clId="{5FA0E3C2-29D6-4789-842C-A3B41DA32F6B}" dt="2022-12-13T11:42:34.827" v="1831" actId="208"/>
          <ac:picMkLst>
            <pc:docMk/>
            <pc:sldMk cId="980398241" sldId="1834"/>
            <ac:picMk id="5" creationId="{A3AEA2FD-BF18-5113-5211-DAA22B00B17D}"/>
          </ac:picMkLst>
        </pc:picChg>
        <pc:cxnChg chg="add">
          <ac:chgData name="Yoel Kortick" userId="167978f5-7f40-4909-85d5-d4149554ad4e" providerId="ADAL" clId="{5FA0E3C2-29D6-4789-842C-A3B41DA32F6B}" dt="2022-12-13T11:43:06.597" v="1841" actId="11529"/>
          <ac:cxnSpMkLst>
            <pc:docMk/>
            <pc:sldMk cId="980398241" sldId="1834"/>
            <ac:cxnSpMk id="8" creationId="{BB9F2623-F485-EA30-1FC6-4F25BA132F68}"/>
          </ac:cxnSpMkLst>
        </pc:cxnChg>
        <pc:cxnChg chg="add mod">
          <ac:chgData name="Yoel Kortick" userId="167978f5-7f40-4909-85d5-d4149554ad4e" providerId="ADAL" clId="{5FA0E3C2-29D6-4789-842C-A3B41DA32F6B}" dt="2022-12-13T11:43:39.062" v="1899" actId="14100"/>
          <ac:cxnSpMkLst>
            <pc:docMk/>
            <pc:sldMk cId="980398241" sldId="1834"/>
            <ac:cxnSpMk id="10" creationId="{BB4C4274-4751-1CE7-4256-925F91CB886D}"/>
          </ac:cxnSpMkLst>
        </pc:cxnChg>
      </pc:sldChg>
      <pc:sldChg chg="addSp delSp modSp mod">
        <pc:chgData name="Yoel Kortick" userId="167978f5-7f40-4909-85d5-d4149554ad4e" providerId="ADAL" clId="{5FA0E3C2-29D6-4789-842C-A3B41DA32F6B}" dt="2022-12-13T11:49:19.962" v="1911" actId="14100"/>
        <pc:sldMkLst>
          <pc:docMk/>
          <pc:sldMk cId="2722342769" sldId="1836"/>
        </pc:sldMkLst>
        <pc:spChg chg="mod">
          <ac:chgData name="Yoel Kortick" userId="167978f5-7f40-4909-85d5-d4149554ad4e" providerId="ADAL" clId="{5FA0E3C2-29D6-4789-842C-A3B41DA32F6B}" dt="2022-12-13T11:20:09.314" v="1522"/>
          <ac:spMkLst>
            <pc:docMk/>
            <pc:sldMk cId="2722342769" sldId="1836"/>
            <ac:spMk id="3" creationId="{4FC18B40-6547-41EC-8A0E-1C8F40E0A42F}"/>
          </ac:spMkLst>
        </pc:spChg>
        <pc:spChg chg="del">
          <ac:chgData name="Yoel Kortick" userId="167978f5-7f40-4909-85d5-d4149554ad4e" providerId="ADAL" clId="{5FA0E3C2-29D6-4789-842C-A3B41DA32F6B}" dt="2022-12-13T11:48:29.661" v="1900" actId="478"/>
          <ac:spMkLst>
            <pc:docMk/>
            <pc:sldMk cId="2722342769" sldId="1836"/>
            <ac:spMk id="4" creationId="{2490F34D-A7E2-4EA9-8B1A-78371A1F1CD1}"/>
          </ac:spMkLst>
        </pc:spChg>
        <pc:spChg chg="add del mod">
          <ac:chgData name="Yoel Kortick" userId="167978f5-7f40-4909-85d5-d4149554ad4e" providerId="ADAL" clId="{5FA0E3C2-29D6-4789-842C-A3B41DA32F6B}" dt="2022-12-13T11:48:30.313" v="1901" actId="478"/>
          <ac:spMkLst>
            <pc:docMk/>
            <pc:sldMk cId="2722342769" sldId="1836"/>
            <ac:spMk id="5" creationId="{99ECC864-5EDC-7C51-F77B-336349846B19}"/>
          </ac:spMkLst>
        </pc:spChg>
        <pc:spChg chg="add mod">
          <ac:chgData name="Yoel Kortick" userId="167978f5-7f40-4909-85d5-d4149554ad4e" providerId="ADAL" clId="{5FA0E3C2-29D6-4789-842C-A3B41DA32F6B}" dt="2022-12-13T11:48:58.018" v="1908" actId="14100"/>
          <ac:spMkLst>
            <pc:docMk/>
            <pc:sldMk cId="2722342769" sldId="1836"/>
            <ac:spMk id="8" creationId="{7C3B0D29-F846-DE32-1A3C-74D49A1A6D48}"/>
          </ac:spMkLst>
        </pc:spChg>
        <pc:spChg chg="add mod">
          <ac:chgData name="Yoel Kortick" userId="167978f5-7f40-4909-85d5-d4149554ad4e" providerId="ADAL" clId="{5FA0E3C2-29D6-4789-842C-A3B41DA32F6B}" dt="2022-12-13T11:49:19.962" v="1911" actId="14100"/>
          <ac:spMkLst>
            <pc:docMk/>
            <pc:sldMk cId="2722342769" sldId="1836"/>
            <ac:spMk id="9" creationId="{0016EFEB-8410-FD00-8596-47783CE41355}"/>
          </ac:spMkLst>
        </pc:spChg>
        <pc:picChg chg="add mod">
          <ac:chgData name="Yoel Kortick" userId="167978f5-7f40-4909-85d5-d4149554ad4e" providerId="ADAL" clId="{5FA0E3C2-29D6-4789-842C-A3B41DA32F6B}" dt="2022-12-13T11:48:36.616" v="1904" actId="208"/>
          <ac:picMkLst>
            <pc:docMk/>
            <pc:sldMk cId="2722342769" sldId="1836"/>
            <ac:picMk id="7" creationId="{B0B6C67A-1272-163F-A0EF-69146D140521}"/>
          </ac:picMkLst>
        </pc:picChg>
      </pc:sldChg>
      <pc:sldChg chg="addSp delSp modSp mod">
        <pc:chgData name="Yoel Kortick" userId="167978f5-7f40-4909-85d5-d4149554ad4e" providerId="ADAL" clId="{5FA0E3C2-29D6-4789-842C-A3B41DA32F6B}" dt="2022-12-13T13:11:04.834" v="2924"/>
        <pc:sldMkLst>
          <pc:docMk/>
          <pc:sldMk cId="164446050" sldId="1837"/>
        </pc:sldMkLst>
        <pc:spChg chg="mod">
          <ac:chgData name="Yoel Kortick" userId="167978f5-7f40-4909-85d5-d4149554ad4e" providerId="ADAL" clId="{5FA0E3C2-29D6-4789-842C-A3B41DA32F6B}" dt="2022-12-13T11:20:09.314" v="1522"/>
          <ac:spMkLst>
            <pc:docMk/>
            <pc:sldMk cId="164446050" sldId="1837"/>
            <ac:spMk id="3" creationId="{4FC18B40-6547-41EC-8A0E-1C8F40E0A42F}"/>
          </ac:spMkLst>
        </pc:spChg>
        <pc:spChg chg="mod">
          <ac:chgData name="Yoel Kortick" userId="167978f5-7f40-4909-85d5-d4149554ad4e" providerId="ADAL" clId="{5FA0E3C2-29D6-4789-842C-A3B41DA32F6B}" dt="2022-12-13T13:11:04.834" v="2924"/>
          <ac:spMkLst>
            <pc:docMk/>
            <pc:sldMk cId="164446050" sldId="1837"/>
            <ac:spMk id="4" creationId="{2490F34D-A7E2-4EA9-8B1A-78371A1F1CD1}"/>
          </ac:spMkLst>
        </pc:spChg>
        <pc:spChg chg="del">
          <ac:chgData name="Yoel Kortick" userId="167978f5-7f40-4909-85d5-d4149554ad4e" providerId="ADAL" clId="{5FA0E3C2-29D6-4789-842C-A3B41DA32F6B}" dt="2022-12-13T11:49:51.526" v="1915" actId="478"/>
          <ac:spMkLst>
            <pc:docMk/>
            <pc:sldMk cId="164446050" sldId="1837"/>
            <ac:spMk id="6" creationId="{32EAD349-6297-117F-6D68-2F51BE3C6EDB}"/>
          </ac:spMkLst>
        </pc:spChg>
        <pc:spChg chg="del">
          <ac:chgData name="Yoel Kortick" userId="167978f5-7f40-4909-85d5-d4149554ad4e" providerId="ADAL" clId="{5FA0E3C2-29D6-4789-842C-A3B41DA32F6B}" dt="2022-12-13T11:49:50.253" v="1914" actId="478"/>
          <ac:spMkLst>
            <pc:docMk/>
            <pc:sldMk cId="164446050" sldId="1837"/>
            <ac:spMk id="7" creationId="{7AB06DE7-F03B-9C8B-A07A-4341BDDE0902}"/>
          </ac:spMkLst>
        </pc:spChg>
        <pc:spChg chg="del">
          <ac:chgData name="Yoel Kortick" userId="167978f5-7f40-4909-85d5-d4149554ad4e" providerId="ADAL" clId="{5FA0E3C2-29D6-4789-842C-A3B41DA32F6B}" dt="2022-12-13T11:49:52.561" v="1916" actId="478"/>
          <ac:spMkLst>
            <pc:docMk/>
            <pc:sldMk cId="164446050" sldId="1837"/>
            <ac:spMk id="8" creationId="{3F26E94B-15B0-9158-6C0F-7D3D74BBAC6C}"/>
          </ac:spMkLst>
        </pc:spChg>
        <pc:spChg chg="add mod">
          <ac:chgData name="Yoel Kortick" userId="167978f5-7f40-4909-85d5-d4149554ad4e" providerId="ADAL" clId="{5FA0E3C2-29D6-4789-842C-A3B41DA32F6B}" dt="2022-12-13T11:50:22.787" v="1923" actId="14100"/>
          <ac:spMkLst>
            <pc:docMk/>
            <pc:sldMk cId="164446050" sldId="1837"/>
            <ac:spMk id="9" creationId="{166463A1-CE02-604D-3A3E-408AC42BB0DF}"/>
          </ac:spMkLst>
        </pc:spChg>
        <pc:spChg chg="add mod">
          <ac:chgData name="Yoel Kortick" userId="167978f5-7f40-4909-85d5-d4149554ad4e" providerId="ADAL" clId="{5FA0E3C2-29D6-4789-842C-A3B41DA32F6B}" dt="2022-12-13T11:50:25.957" v="1924" actId="1076"/>
          <ac:spMkLst>
            <pc:docMk/>
            <pc:sldMk cId="164446050" sldId="1837"/>
            <ac:spMk id="10" creationId="{81443653-8D5A-0387-6C64-DE1303EB7574}"/>
          </ac:spMkLst>
        </pc:spChg>
        <pc:picChg chg="add mod">
          <ac:chgData name="Yoel Kortick" userId="167978f5-7f40-4909-85d5-d4149554ad4e" providerId="ADAL" clId="{5FA0E3C2-29D6-4789-842C-A3B41DA32F6B}" dt="2022-12-13T11:50:12.357" v="1919" actId="1076"/>
          <ac:picMkLst>
            <pc:docMk/>
            <pc:sldMk cId="164446050" sldId="1837"/>
            <ac:picMk id="2" creationId="{69B497F3-1060-8DD1-A954-5561466E45FF}"/>
          </ac:picMkLst>
        </pc:picChg>
        <pc:picChg chg="del">
          <ac:chgData name="Yoel Kortick" userId="167978f5-7f40-4909-85d5-d4149554ad4e" providerId="ADAL" clId="{5FA0E3C2-29D6-4789-842C-A3B41DA32F6B}" dt="2022-12-13T11:49:48.761" v="1913" actId="478"/>
          <ac:picMkLst>
            <pc:docMk/>
            <pc:sldMk cId="164446050" sldId="1837"/>
            <ac:picMk id="5" creationId="{CCF12210-E8D2-D7A9-235E-9DC589CFD8FF}"/>
          </ac:picMkLst>
        </pc:picChg>
      </pc:sldChg>
      <pc:sldChg chg="addSp delSp modSp mod">
        <pc:chgData name="Yoel Kortick" userId="167978f5-7f40-4909-85d5-d4149554ad4e" providerId="ADAL" clId="{5FA0E3C2-29D6-4789-842C-A3B41DA32F6B}" dt="2022-12-13T13:11:04.834" v="2924"/>
        <pc:sldMkLst>
          <pc:docMk/>
          <pc:sldMk cId="2995797510" sldId="1838"/>
        </pc:sldMkLst>
        <pc:spChg chg="mod">
          <ac:chgData name="Yoel Kortick" userId="167978f5-7f40-4909-85d5-d4149554ad4e" providerId="ADAL" clId="{5FA0E3C2-29D6-4789-842C-A3B41DA32F6B}" dt="2022-12-13T11:20:09.314" v="1522"/>
          <ac:spMkLst>
            <pc:docMk/>
            <pc:sldMk cId="2995797510" sldId="1838"/>
            <ac:spMk id="3" creationId="{4FC18B40-6547-41EC-8A0E-1C8F40E0A42F}"/>
          </ac:spMkLst>
        </pc:spChg>
        <pc:spChg chg="mod">
          <ac:chgData name="Yoel Kortick" userId="167978f5-7f40-4909-85d5-d4149554ad4e" providerId="ADAL" clId="{5FA0E3C2-29D6-4789-842C-A3B41DA32F6B}" dt="2022-12-13T13:11:04.834" v="2924"/>
          <ac:spMkLst>
            <pc:docMk/>
            <pc:sldMk cId="2995797510" sldId="1838"/>
            <ac:spMk id="4" creationId="{2490F34D-A7E2-4EA9-8B1A-78371A1F1CD1}"/>
          </ac:spMkLst>
        </pc:spChg>
        <pc:spChg chg="mod">
          <ac:chgData name="Yoel Kortick" userId="167978f5-7f40-4909-85d5-d4149554ad4e" providerId="ADAL" clId="{5FA0E3C2-29D6-4789-842C-A3B41DA32F6B}" dt="2022-12-13T12:17:31.761" v="1945" actId="1076"/>
          <ac:spMkLst>
            <pc:docMk/>
            <pc:sldMk cId="2995797510" sldId="1838"/>
            <ac:spMk id="6" creationId="{32EAD349-6297-117F-6D68-2F51BE3C6EDB}"/>
          </ac:spMkLst>
        </pc:spChg>
        <pc:spChg chg="del">
          <ac:chgData name="Yoel Kortick" userId="167978f5-7f40-4909-85d5-d4149554ad4e" providerId="ADAL" clId="{5FA0E3C2-29D6-4789-842C-A3B41DA32F6B}" dt="2022-12-13T12:16:54.535" v="1937" actId="478"/>
          <ac:spMkLst>
            <pc:docMk/>
            <pc:sldMk cId="2995797510" sldId="1838"/>
            <ac:spMk id="9" creationId="{FF2B65BE-F16B-C6C5-D41B-CA04B6BA801B}"/>
          </ac:spMkLst>
        </pc:spChg>
        <pc:picChg chg="add del">
          <ac:chgData name="Yoel Kortick" userId="167978f5-7f40-4909-85d5-d4149554ad4e" providerId="ADAL" clId="{5FA0E3C2-29D6-4789-842C-A3B41DA32F6B}" dt="2022-12-13T12:17:20.261" v="1941" actId="478"/>
          <ac:picMkLst>
            <pc:docMk/>
            <pc:sldMk cId="2995797510" sldId="1838"/>
            <ac:picMk id="5" creationId="{D588C923-69BA-C279-F88F-8CB7267F7A21}"/>
          </ac:picMkLst>
        </pc:picChg>
        <pc:picChg chg="del">
          <ac:chgData name="Yoel Kortick" userId="167978f5-7f40-4909-85d5-d4149554ad4e" providerId="ADAL" clId="{5FA0E3C2-29D6-4789-842C-A3B41DA32F6B}" dt="2022-12-13T12:16:50.592" v="1936" actId="478"/>
          <ac:picMkLst>
            <pc:docMk/>
            <pc:sldMk cId="2995797510" sldId="1838"/>
            <ac:picMk id="8" creationId="{5AD5A403-5DC4-B6F9-90BD-85CB3C4D6795}"/>
          </ac:picMkLst>
        </pc:picChg>
        <pc:picChg chg="add mod ord">
          <ac:chgData name="Yoel Kortick" userId="167978f5-7f40-4909-85d5-d4149554ad4e" providerId="ADAL" clId="{5FA0E3C2-29D6-4789-842C-A3B41DA32F6B}" dt="2022-12-13T12:17:36.829" v="1947" actId="208"/>
          <ac:picMkLst>
            <pc:docMk/>
            <pc:sldMk cId="2995797510" sldId="1838"/>
            <ac:picMk id="10" creationId="{06A57524-361F-3768-99F2-9C24525FFB17}"/>
          </ac:picMkLst>
        </pc:picChg>
        <pc:cxnChg chg="del">
          <ac:chgData name="Yoel Kortick" userId="167978f5-7f40-4909-85d5-d4149554ad4e" providerId="ADAL" clId="{5FA0E3C2-29D6-4789-842C-A3B41DA32F6B}" dt="2022-12-13T12:16:54.535" v="1937" actId="478"/>
          <ac:cxnSpMkLst>
            <pc:docMk/>
            <pc:sldMk cId="2995797510" sldId="1838"/>
            <ac:cxnSpMk id="11" creationId="{6D6B16FA-7335-C878-8B28-F87C8A190F41}"/>
          </ac:cxnSpMkLst>
        </pc:cxnChg>
        <pc:cxnChg chg="del">
          <ac:chgData name="Yoel Kortick" userId="167978f5-7f40-4909-85d5-d4149554ad4e" providerId="ADAL" clId="{5FA0E3C2-29D6-4789-842C-A3B41DA32F6B}" dt="2022-12-13T12:16:54.535" v="1937" actId="478"/>
          <ac:cxnSpMkLst>
            <pc:docMk/>
            <pc:sldMk cId="2995797510" sldId="1838"/>
            <ac:cxnSpMk id="13" creationId="{69D5CF52-1BE1-BDF2-9087-3E9928A49679}"/>
          </ac:cxnSpMkLst>
        </pc:cxnChg>
      </pc:sldChg>
      <pc:sldChg chg="modSp">
        <pc:chgData name="Yoel Kortick" userId="167978f5-7f40-4909-85d5-d4149554ad4e" providerId="ADAL" clId="{5FA0E3C2-29D6-4789-842C-A3B41DA32F6B}" dt="2022-12-13T12:53:27.285" v="2688"/>
        <pc:sldMkLst>
          <pc:docMk/>
          <pc:sldMk cId="2678910622" sldId="1839"/>
        </pc:sldMkLst>
        <pc:spChg chg="mod">
          <ac:chgData name="Yoel Kortick" userId="167978f5-7f40-4909-85d5-d4149554ad4e" providerId="ADAL" clId="{5FA0E3C2-29D6-4789-842C-A3B41DA32F6B}" dt="2022-12-13T12:53:27.285" v="2688"/>
          <ac:spMkLst>
            <pc:docMk/>
            <pc:sldMk cId="2678910622" sldId="1839"/>
            <ac:spMk id="3" creationId="{440E2C51-CB70-4EE1-8E6B-DADCB74DEC44}"/>
          </ac:spMkLst>
        </pc:spChg>
      </pc:sldChg>
      <pc:sldChg chg="addSp delSp modSp mod">
        <pc:chgData name="Yoel Kortick" userId="167978f5-7f40-4909-85d5-d4149554ad4e" providerId="ADAL" clId="{5FA0E3C2-29D6-4789-842C-A3B41DA32F6B}" dt="2022-12-13T13:11:04.834" v="2924"/>
        <pc:sldMkLst>
          <pc:docMk/>
          <pc:sldMk cId="146484598" sldId="1840"/>
        </pc:sldMkLst>
        <pc:spChg chg="mod">
          <ac:chgData name="Yoel Kortick" userId="167978f5-7f40-4909-85d5-d4149554ad4e" providerId="ADAL" clId="{5FA0E3C2-29D6-4789-842C-A3B41DA32F6B}" dt="2022-12-13T12:53:27.285" v="2688"/>
          <ac:spMkLst>
            <pc:docMk/>
            <pc:sldMk cId="146484598" sldId="1840"/>
            <ac:spMk id="3" creationId="{4FC18B40-6547-41EC-8A0E-1C8F40E0A42F}"/>
          </ac:spMkLst>
        </pc:spChg>
        <pc:spChg chg="mod">
          <ac:chgData name="Yoel Kortick" userId="167978f5-7f40-4909-85d5-d4149554ad4e" providerId="ADAL" clId="{5FA0E3C2-29D6-4789-842C-A3B41DA32F6B}" dt="2022-12-13T13:11:04.834" v="2924"/>
          <ac:spMkLst>
            <pc:docMk/>
            <pc:sldMk cId="146484598" sldId="1840"/>
            <ac:spMk id="4" creationId="{2490F34D-A7E2-4EA9-8B1A-78371A1F1CD1}"/>
          </ac:spMkLst>
        </pc:spChg>
        <pc:spChg chg="mod">
          <ac:chgData name="Yoel Kortick" userId="167978f5-7f40-4909-85d5-d4149554ad4e" providerId="ADAL" clId="{5FA0E3C2-29D6-4789-842C-A3B41DA32F6B}" dt="2022-12-13T13:01:04.676" v="2711" actId="1036"/>
          <ac:spMkLst>
            <pc:docMk/>
            <pc:sldMk cId="146484598" sldId="1840"/>
            <ac:spMk id="6" creationId="{0BB465E2-CBBA-D53F-1A95-28447863A39F}"/>
          </ac:spMkLst>
        </pc:spChg>
        <pc:spChg chg="add mod">
          <ac:chgData name="Yoel Kortick" userId="167978f5-7f40-4909-85d5-d4149554ad4e" providerId="ADAL" clId="{5FA0E3C2-29D6-4789-842C-A3B41DA32F6B}" dt="2022-12-13T13:01:24.291" v="2719" actId="14100"/>
          <ac:spMkLst>
            <pc:docMk/>
            <pc:sldMk cId="146484598" sldId="1840"/>
            <ac:spMk id="8" creationId="{7C087C84-1C8A-F6D9-E69F-332EA9E822FC}"/>
          </ac:spMkLst>
        </pc:spChg>
        <pc:picChg chg="del">
          <ac:chgData name="Yoel Kortick" userId="167978f5-7f40-4909-85d5-d4149554ad4e" providerId="ADAL" clId="{5FA0E3C2-29D6-4789-842C-A3B41DA32F6B}" dt="2022-12-13T12:59:57.602" v="2690" actId="478"/>
          <ac:picMkLst>
            <pc:docMk/>
            <pc:sldMk cId="146484598" sldId="1840"/>
            <ac:picMk id="5" creationId="{CCF5C30A-5D3C-5CAF-1CD5-5957E2F3F189}"/>
          </ac:picMkLst>
        </pc:picChg>
        <pc:picChg chg="add mod ord">
          <ac:chgData name="Yoel Kortick" userId="167978f5-7f40-4909-85d5-d4149554ad4e" providerId="ADAL" clId="{5FA0E3C2-29D6-4789-842C-A3B41DA32F6B}" dt="2022-12-13T13:01:07.284" v="2712" actId="208"/>
          <ac:picMkLst>
            <pc:docMk/>
            <pc:sldMk cId="146484598" sldId="1840"/>
            <ac:picMk id="7" creationId="{8D601F5F-4F57-9A01-5DA2-4391820B021F}"/>
          </ac:picMkLst>
        </pc:picChg>
      </pc:sldChg>
      <pc:sldChg chg="del">
        <pc:chgData name="Yoel Kortick" userId="167978f5-7f40-4909-85d5-d4149554ad4e" providerId="ADAL" clId="{5FA0E3C2-29D6-4789-842C-A3B41DA32F6B}" dt="2022-12-13T13:01:54.405" v="2724" actId="47"/>
        <pc:sldMkLst>
          <pc:docMk/>
          <pc:sldMk cId="309807513" sldId="1841"/>
        </pc:sldMkLst>
      </pc:sldChg>
      <pc:sldChg chg="modSp del">
        <pc:chgData name="Yoel Kortick" userId="167978f5-7f40-4909-85d5-d4149554ad4e" providerId="ADAL" clId="{5FA0E3C2-29D6-4789-842C-A3B41DA32F6B}" dt="2022-12-13T13:01:54.405" v="2724" actId="47"/>
        <pc:sldMkLst>
          <pc:docMk/>
          <pc:sldMk cId="3159132757" sldId="1844"/>
        </pc:sldMkLst>
        <pc:spChg chg="mod">
          <ac:chgData name="Yoel Kortick" userId="167978f5-7f40-4909-85d5-d4149554ad4e" providerId="ADAL" clId="{5FA0E3C2-29D6-4789-842C-A3B41DA32F6B}" dt="2022-12-13T10:27:13.173" v="669"/>
          <ac:spMkLst>
            <pc:docMk/>
            <pc:sldMk cId="3159132757" sldId="1844"/>
            <ac:spMk id="6" creationId="{9F15A80A-F7F4-CD36-8BDE-0FEBBF2FAE40}"/>
          </ac:spMkLst>
        </pc:spChg>
      </pc:sldChg>
      <pc:sldChg chg="del">
        <pc:chgData name="Yoel Kortick" userId="167978f5-7f40-4909-85d5-d4149554ad4e" providerId="ADAL" clId="{5FA0E3C2-29D6-4789-842C-A3B41DA32F6B}" dt="2022-12-13T13:01:54.405" v="2724" actId="47"/>
        <pc:sldMkLst>
          <pc:docMk/>
          <pc:sldMk cId="1954226497" sldId="1845"/>
        </pc:sldMkLst>
      </pc:sldChg>
      <pc:sldChg chg="del">
        <pc:chgData name="Yoel Kortick" userId="167978f5-7f40-4909-85d5-d4149554ad4e" providerId="ADAL" clId="{5FA0E3C2-29D6-4789-842C-A3B41DA32F6B}" dt="2022-12-13T13:01:54.405" v="2724" actId="47"/>
        <pc:sldMkLst>
          <pc:docMk/>
          <pc:sldMk cId="447265283" sldId="1846"/>
        </pc:sldMkLst>
      </pc:sldChg>
      <pc:sldChg chg="del">
        <pc:chgData name="Yoel Kortick" userId="167978f5-7f40-4909-85d5-d4149554ad4e" providerId="ADAL" clId="{5FA0E3C2-29D6-4789-842C-A3B41DA32F6B}" dt="2022-12-13T13:01:54.405" v="2724" actId="47"/>
        <pc:sldMkLst>
          <pc:docMk/>
          <pc:sldMk cId="886589407" sldId="1847"/>
        </pc:sldMkLst>
      </pc:sldChg>
      <pc:sldChg chg="del">
        <pc:chgData name="Yoel Kortick" userId="167978f5-7f40-4909-85d5-d4149554ad4e" providerId="ADAL" clId="{5FA0E3C2-29D6-4789-842C-A3B41DA32F6B}" dt="2022-12-13T13:01:54.405" v="2724" actId="47"/>
        <pc:sldMkLst>
          <pc:docMk/>
          <pc:sldMk cId="4086293843" sldId="1848"/>
        </pc:sldMkLst>
      </pc:sldChg>
      <pc:sldChg chg="del">
        <pc:chgData name="Yoel Kortick" userId="167978f5-7f40-4909-85d5-d4149554ad4e" providerId="ADAL" clId="{5FA0E3C2-29D6-4789-842C-A3B41DA32F6B}" dt="2022-12-13T13:01:54.405" v="2724" actId="47"/>
        <pc:sldMkLst>
          <pc:docMk/>
          <pc:sldMk cId="3349957859" sldId="1849"/>
        </pc:sldMkLst>
      </pc:sldChg>
      <pc:sldChg chg="del">
        <pc:chgData name="Yoel Kortick" userId="167978f5-7f40-4909-85d5-d4149554ad4e" providerId="ADAL" clId="{5FA0E3C2-29D6-4789-842C-A3B41DA32F6B}" dt="2022-12-13T13:01:54.405" v="2724" actId="47"/>
        <pc:sldMkLst>
          <pc:docMk/>
          <pc:sldMk cId="2987314586" sldId="1850"/>
        </pc:sldMkLst>
      </pc:sldChg>
      <pc:sldChg chg="del">
        <pc:chgData name="Yoel Kortick" userId="167978f5-7f40-4909-85d5-d4149554ad4e" providerId="ADAL" clId="{5FA0E3C2-29D6-4789-842C-A3B41DA32F6B}" dt="2022-12-13T13:01:54.405" v="2724" actId="47"/>
        <pc:sldMkLst>
          <pc:docMk/>
          <pc:sldMk cId="1261365802" sldId="1851"/>
        </pc:sldMkLst>
      </pc:sldChg>
      <pc:sldChg chg="del">
        <pc:chgData name="Yoel Kortick" userId="167978f5-7f40-4909-85d5-d4149554ad4e" providerId="ADAL" clId="{5FA0E3C2-29D6-4789-842C-A3B41DA32F6B}" dt="2022-12-13T13:01:54.405" v="2724" actId="47"/>
        <pc:sldMkLst>
          <pc:docMk/>
          <pc:sldMk cId="2584212111" sldId="1853"/>
        </pc:sldMkLst>
      </pc:sldChg>
      <pc:sldChg chg="del">
        <pc:chgData name="Yoel Kortick" userId="167978f5-7f40-4909-85d5-d4149554ad4e" providerId="ADAL" clId="{5FA0E3C2-29D6-4789-842C-A3B41DA32F6B}" dt="2022-12-13T13:01:54.405" v="2724" actId="47"/>
        <pc:sldMkLst>
          <pc:docMk/>
          <pc:sldMk cId="962602784" sldId="1854"/>
        </pc:sldMkLst>
      </pc:sldChg>
      <pc:sldChg chg="del">
        <pc:chgData name="Yoel Kortick" userId="167978f5-7f40-4909-85d5-d4149554ad4e" providerId="ADAL" clId="{5FA0E3C2-29D6-4789-842C-A3B41DA32F6B}" dt="2022-12-13T13:01:54.405" v="2724" actId="47"/>
        <pc:sldMkLst>
          <pc:docMk/>
          <pc:sldMk cId="1062360252" sldId="1855"/>
        </pc:sldMkLst>
      </pc:sldChg>
      <pc:sldChg chg="del">
        <pc:chgData name="Yoel Kortick" userId="167978f5-7f40-4909-85d5-d4149554ad4e" providerId="ADAL" clId="{5FA0E3C2-29D6-4789-842C-A3B41DA32F6B}" dt="2022-12-13T13:01:54.405" v="2724" actId="47"/>
        <pc:sldMkLst>
          <pc:docMk/>
          <pc:sldMk cId="2562878506" sldId="1856"/>
        </pc:sldMkLst>
      </pc:sldChg>
      <pc:sldChg chg="del">
        <pc:chgData name="Yoel Kortick" userId="167978f5-7f40-4909-85d5-d4149554ad4e" providerId="ADAL" clId="{5FA0E3C2-29D6-4789-842C-A3B41DA32F6B}" dt="2022-12-13T13:01:54.405" v="2724" actId="47"/>
        <pc:sldMkLst>
          <pc:docMk/>
          <pc:sldMk cId="2120603946" sldId="1857"/>
        </pc:sldMkLst>
      </pc:sldChg>
      <pc:sldChg chg="modSp del">
        <pc:chgData name="Yoel Kortick" userId="167978f5-7f40-4909-85d5-d4149554ad4e" providerId="ADAL" clId="{5FA0E3C2-29D6-4789-842C-A3B41DA32F6B}" dt="2022-12-13T13:01:54.405" v="2724" actId="47"/>
        <pc:sldMkLst>
          <pc:docMk/>
          <pc:sldMk cId="3727259958" sldId="1858"/>
        </pc:sldMkLst>
        <pc:spChg chg="mod">
          <ac:chgData name="Yoel Kortick" userId="167978f5-7f40-4909-85d5-d4149554ad4e" providerId="ADAL" clId="{5FA0E3C2-29D6-4789-842C-A3B41DA32F6B}" dt="2022-12-13T10:27:13.173" v="669"/>
          <ac:spMkLst>
            <pc:docMk/>
            <pc:sldMk cId="3727259958" sldId="1858"/>
            <ac:spMk id="6" creationId="{9F15A80A-F7F4-CD36-8BDE-0FEBBF2FAE40}"/>
          </ac:spMkLst>
        </pc:spChg>
      </pc:sldChg>
      <pc:sldChg chg="modSp del">
        <pc:chgData name="Yoel Kortick" userId="167978f5-7f40-4909-85d5-d4149554ad4e" providerId="ADAL" clId="{5FA0E3C2-29D6-4789-842C-A3B41DA32F6B}" dt="2022-12-13T13:01:44.913" v="2720" actId="47"/>
        <pc:sldMkLst>
          <pc:docMk/>
          <pc:sldMk cId="3886562718" sldId="1859"/>
        </pc:sldMkLst>
        <pc:spChg chg="mod">
          <ac:chgData name="Yoel Kortick" userId="167978f5-7f40-4909-85d5-d4149554ad4e" providerId="ADAL" clId="{5FA0E3C2-29D6-4789-842C-A3B41DA32F6B}" dt="2022-12-13T12:53:27.285" v="2688"/>
          <ac:spMkLst>
            <pc:docMk/>
            <pc:sldMk cId="3886562718" sldId="1859"/>
            <ac:spMk id="3" creationId="{4FC18B40-6547-41EC-8A0E-1C8F40E0A42F}"/>
          </ac:spMkLst>
        </pc:spChg>
      </pc:sldChg>
      <pc:sldChg chg="modSp del">
        <pc:chgData name="Yoel Kortick" userId="167978f5-7f40-4909-85d5-d4149554ad4e" providerId="ADAL" clId="{5FA0E3C2-29D6-4789-842C-A3B41DA32F6B}" dt="2022-12-13T13:01:45.981" v="2721" actId="47"/>
        <pc:sldMkLst>
          <pc:docMk/>
          <pc:sldMk cId="2320106316" sldId="1861"/>
        </pc:sldMkLst>
        <pc:spChg chg="mod">
          <ac:chgData name="Yoel Kortick" userId="167978f5-7f40-4909-85d5-d4149554ad4e" providerId="ADAL" clId="{5FA0E3C2-29D6-4789-842C-A3B41DA32F6B}" dt="2022-12-13T12:53:27.285" v="2688"/>
          <ac:spMkLst>
            <pc:docMk/>
            <pc:sldMk cId="2320106316" sldId="1861"/>
            <ac:spMk id="3" creationId="{4FC18B40-6547-41EC-8A0E-1C8F40E0A42F}"/>
          </ac:spMkLst>
        </pc:spChg>
      </pc:sldChg>
      <pc:sldChg chg="modSp del">
        <pc:chgData name="Yoel Kortick" userId="167978f5-7f40-4909-85d5-d4149554ad4e" providerId="ADAL" clId="{5FA0E3C2-29D6-4789-842C-A3B41DA32F6B}" dt="2022-12-13T13:01:46.838" v="2722" actId="47"/>
        <pc:sldMkLst>
          <pc:docMk/>
          <pc:sldMk cId="3702054598" sldId="1862"/>
        </pc:sldMkLst>
        <pc:spChg chg="mod">
          <ac:chgData name="Yoel Kortick" userId="167978f5-7f40-4909-85d5-d4149554ad4e" providerId="ADAL" clId="{5FA0E3C2-29D6-4789-842C-A3B41DA32F6B}" dt="2022-12-13T12:53:27.285" v="2688"/>
          <ac:spMkLst>
            <pc:docMk/>
            <pc:sldMk cId="3702054598" sldId="1862"/>
            <ac:spMk id="3" creationId="{4FC18B40-6547-41EC-8A0E-1C8F40E0A42F}"/>
          </ac:spMkLst>
        </pc:spChg>
      </pc:sldChg>
      <pc:sldChg chg="del">
        <pc:chgData name="Yoel Kortick" userId="167978f5-7f40-4909-85d5-d4149554ad4e" providerId="ADAL" clId="{5FA0E3C2-29D6-4789-842C-A3B41DA32F6B}" dt="2022-12-13T13:01:48.248" v="2723" actId="47"/>
        <pc:sldMkLst>
          <pc:docMk/>
          <pc:sldMk cId="3014466617" sldId="1863"/>
        </pc:sldMkLst>
      </pc:sldChg>
      <pc:sldChg chg="modSp del">
        <pc:chgData name="Yoel Kortick" userId="167978f5-7f40-4909-85d5-d4149554ad4e" providerId="ADAL" clId="{5FA0E3C2-29D6-4789-842C-A3B41DA32F6B}" dt="2022-12-13T11:19:51.772" v="1521" actId="47"/>
        <pc:sldMkLst>
          <pc:docMk/>
          <pc:sldMk cId="651580617" sldId="1864"/>
        </pc:sldMkLst>
        <pc:spChg chg="mod">
          <ac:chgData name="Yoel Kortick" userId="167978f5-7f40-4909-85d5-d4149554ad4e" providerId="ADAL" clId="{5FA0E3C2-29D6-4789-842C-A3B41DA32F6B}" dt="2022-12-13T10:59:37.367" v="1104"/>
          <ac:spMkLst>
            <pc:docMk/>
            <pc:sldMk cId="651580617" sldId="1864"/>
            <ac:spMk id="3" creationId="{4FC18B40-6547-41EC-8A0E-1C8F40E0A42F}"/>
          </ac:spMkLst>
        </pc:spChg>
      </pc:sldChg>
      <pc:sldChg chg="addSp delSp modSp del mod">
        <pc:chgData name="Yoel Kortick" userId="167978f5-7f40-4909-85d5-d4149554ad4e" providerId="ADAL" clId="{5FA0E3C2-29D6-4789-842C-A3B41DA32F6B}" dt="2022-12-13T11:38:51.942" v="1764" actId="47"/>
        <pc:sldMkLst>
          <pc:docMk/>
          <pc:sldMk cId="1914679669" sldId="1865"/>
        </pc:sldMkLst>
        <pc:spChg chg="mod">
          <ac:chgData name="Yoel Kortick" userId="167978f5-7f40-4909-85d5-d4149554ad4e" providerId="ADAL" clId="{5FA0E3C2-29D6-4789-842C-A3B41DA32F6B}" dt="2022-12-13T11:20:09.314" v="1522"/>
          <ac:spMkLst>
            <pc:docMk/>
            <pc:sldMk cId="1914679669" sldId="1865"/>
            <ac:spMk id="3" creationId="{4FC18B40-6547-41EC-8A0E-1C8F40E0A42F}"/>
          </ac:spMkLst>
        </pc:spChg>
        <pc:spChg chg="mod">
          <ac:chgData name="Yoel Kortick" userId="167978f5-7f40-4909-85d5-d4149554ad4e" providerId="ADAL" clId="{5FA0E3C2-29D6-4789-842C-A3B41DA32F6B}" dt="2022-12-13T11:37:32.750" v="1734" actId="255"/>
          <ac:spMkLst>
            <pc:docMk/>
            <pc:sldMk cId="1914679669" sldId="1865"/>
            <ac:spMk id="4" creationId="{2490F34D-A7E2-4EA9-8B1A-78371A1F1CD1}"/>
          </ac:spMkLst>
        </pc:spChg>
        <pc:spChg chg="del">
          <ac:chgData name="Yoel Kortick" userId="167978f5-7f40-4909-85d5-d4149554ad4e" providerId="ADAL" clId="{5FA0E3C2-29D6-4789-842C-A3B41DA32F6B}" dt="2022-12-13T11:37:55.230" v="1738" actId="478"/>
          <ac:spMkLst>
            <pc:docMk/>
            <pc:sldMk cId="1914679669" sldId="1865"/>
            <ac:spMk id="6" creationId="{6AE7C09B-A45F-D6F8-F527-64E839401855}"/>
          </ac:spMkLst>
        </pc:spChg>
        <pc:spChg chg="add mod">
          <ac:chgData name="Yoel Kortick" userId="167978f5-7f40-4909-85d5-d4149554ad4e" providerId="ADAL" clId="{5FA0E3C2-29D6-4789-842C-A3B41DA32F6B}" dt="2022-12-13T11:38:24.062" v="1761" actId="14100"/>
          <ac:spMkLst>
            <pc:docMk/>
            <pc:sldMk cId="1914679669" sldId="1865"/>
            <ac:spMk id="7" creationId="{AAF06EDE-7A28-594E-5294-C6BF87ECA192}"/>
          </ac:spMkLst>
        </pc:spChg>
        <pc:spChg chg="add mod">
          <ac:chgData name="Yoel Kortick" userId="167978f5-7f40-4909-85d5-d4149554ad4e" providerId="ADAL" clId="{5FA0E3C2-29D6-4789-842C-A3B41DA32F6B}" dt="2022-12-13T11:38:11.957" v="1745" actId="14100"/>
          <ac:spMkLst>
            <pc:docMk/>
            <pc:sldMk cId="1914679669" sldId="1865"/>
            <ac:spMk id="8" creationId="{99E561E3-2A3F-A2C6-757D-4100900796AD}"/>
          </ac:spMkLst>
        </pc:spChg>
        <pc:picChg chg="add mod">
          <ac:chgData name="Yoel Kortick" userId="167978f5-7f40-4909-85d5-d4149554ad4e" providerId="ADAL" clId="{5FA0E3C2-29D6-4789-842C-A3B41DA32F6B}" dt="2022-12-13T11:37:52.922" v="1737" actId="14100"/>
          <ac:picMkLst>
            <pc:docMk/>
            <pc:sldMk cId="1914679669" sldId="1865"/>
            <ac:picMk id="2" creationId="{72A964A5-EB29-64FD-929F-80AB4561221E}"/>
          </ac:picMkLst>
        </pc:picChg>
        <pc:picChg chg="del">
          <ac:chgData name="Yoel Kortick" userId="167978f5-7f40-4909-85d5-d4149554ad4e" providerId="ADAL" clId="{5FA0E3C2-29D6-4789-842C-A3B41DA32F6B}" dt="2022-12-13T11:37:34.918" v="1735" actId="478"/>
          <ac:picMkLst>
            <pc:docMk/>
            <pc:sldMk cId="1914679669" sldId="1865"/>
            <ac:picMk id="5" creationId="{F2A5F917-AF0E-504F-BE6E-BD84E5C13B7C}"/>
          </ac:picMkLst>
        </pc:picChg>
      </pc:sldChg>
      <pc:sldChg chg="modSp del">
        <pc:chgData name="Yoel Kortick" userId="167978f5-7f40-4909-85d5-d4149554ad4e" providerId="ADAL" clId="{5FA0E3C2-29D6-4789-842C-A3B41DA32F6B}" dt="2022-12-13T10:44:30.083" v="1019" actId="47"/>
        <pc:sldMkLst>
          <pc:docMk/>
          <pc:sldMk cId="2797917920" sldId="1866"/>
        </pc:sldMkLst>
        <pc:spChg chg="mod">
          <ac:chgData name="Yoel Kortick" userId="167978f5-7f40-4909-85d5-d4149554ad4e" providerId="ADAL" clId="{5FA0E3C2-29D6-4789-842C-A3B41DA32F6B}" dt="2022-12-13T10:27:13.173" v="669"/>
          <ac:spMkLst>
            <pc:docMk/>
            <pc:sldMk cId="2797917920" sldId="1866"/>
            <ac:spMk id="3" creationId="{4FC18B40-6547-41EC-8A0E-1C8F40E0A42F}"/>
          </ac:spMkLst>
        </pc:spChg>
      </pc:sldChg>
      <pc:sldChg chg="modSp add mod">
        <pc:chgData name="Yoel Kortick" userId="167978f5-7f40-4909-85d5-d4149554ad4e" providerId="ADAL" clId="{5FA0E3C2-29D6-4789-842C-A3B41DA32F6B}" dt="2022-12-13T13:11:04.834" v="2924"/>
        <pc:sldMkLst>
          <pc:docMk/>
          <pc:sldMk cId="480682989" sldId="1867"/>
        </pc:sldMkLst>
        <pc:spChg chg="mod">
          <ac:chgData name="Yoel Kortick" userId="167978f5-7f40-4909-85d5-d4149554ad4e" providerId="ADAL" clId="{5FA0E3C2-29D6-4789-842C-A3B41DA32F6B}" dt="2022-12-13T13:11:04.834" v="2924"/>
          <ac:spMkLst>
            <pc:docMk/>
            <pc:sldMk cId="480682989" sldId="1867"/>
            <ac:spMk id="4" creationId="{2490F34D-A7E2-4EA9-8B1A-78371A1F1CD1}"/>
          </ac:spMkLst>
        </pc:spChg>
      </pc:sldChg>
      <pc:sldChg chg="addSp modSp add mod">
        <pc:chgData name="Yoel Kortick" userId="167978f5-7f40-4909-85d5-d4149554ad4e" providerId="ADAL" clId="{5FA0E3C2-29D6-4789-842C-A3B41DA32F6B}" dt="2022-12-13T05:31:28.045" v="393" actId="255"/>
        <pc:sldMkLst>
          <pc:docMk/>
          <pc:sldMk cId="182474092" sldId="1868"/>
        </pc:sldMkLst>
        <pc:spChg chg="mod">
          <ac:chgData name="Yoel Kortick" userId="167978f5-7f40-4909-85d5-d4149554ad4e" providerId="ADAL" clId="{5FA0E3C2-29D6-4789-842C-A3B41DA32F6B}" dt="2022-12-13T05:31:28.045" v="393" actId="255"/>
          <ac:spMkLst>
            <pc:docMk/>
            <pc:sldMk cId="182474092" sldId="1868"/>
            <ac:spMk id="4" creationId="{2490F34D-A7E2-4EA9-8B1A-78371A1F1CD1}"/>
          </ac:spMkLst>
        </pc:spChg>
        <pc:spChg chg="add mod">
          <ac:chgData name="Yoel Kortick" userId="167978f5-7f40-4909-85d5-d4149554ad4e" providerId="ADAL" clId="{5FA0E3C2-29D6-4789-842C-A3B41DA32F6B}" dt="2022-12-13T05:26:33.006" v="148" actId="208"/>
          <ac:spMkLst>
            <pc:docMk/>
            <pc:sldMk cId="182474092" sldId="1868"/>
            <ac:spMk id="6" creationId="{B9CA50AF-C5D5-F6B4-4F2D-D5C432A27D34}"/>
          </ac:spMkLst>
        </pc:spChg>
        <pc:spChg chg="add mod">
          <ac:chgData name="Yoel Kortick" userId="167978f5-7f40-4909-85d5-d4149554ad4e" providerId="ADAL" clId="{5FA0E3C2-29D6-4789-842C-A3B41DA32F6B}" dt="2022-12-13T05:26:52.982" v="152" actId="1036"/>
          <ac:spMkLst>
            <pc:docMk/>
            <pc:sldMk cId="182474092" sldId="1868"/>
            <ac:spMk id="9" creationId="{34C2E647-4DB5-D8EE-F397-91E3BDFBCA28}"/>
          </ac:spMkLst>
        </pc:spChg>
        <pc:picChg chg="add mod">
          <ac:chgData name="Yoel Kortick" userId="167978f5-7f40-4909-85d5-d4149554ad4e" providerId="ADAL" clId="{5FA0E3C2-29D6-4789-842C-A3B41DA32F6B}" dt="2022-12-13T05:26:08.995" v="103" actId="208"/>
          <ac:picMkLst>
            <pc:docMk/>
            <pc:sldMk cId="182474092" sldId="1868"/>
            <ac:picMk id="5" creationId="{8EC793E5-278F-7B2A-B155-1B65755BEB15}"/>
          </ac:picMkLst>
        </pc:picChg>
        <pc:cxnChg chg="add">
          <ac:chgData name="Yoel Kortick" userId="167978f5-7f40-4909-85d5-d4149554ad4e" providerId="ADAL" clId="{5FA0E3C2-29D6-4789-842C-A3B41DA32F6B}" dt="2022-12-13T05:26:39.704" v="149" actId="11529"/>
          <ac:cxnSpMkLst>
            <pc:docMk/>
            <pc:sldMk cId="182474092" sldId="1868"/>
            <ac:cxnSpMk id="8" creationId="{C32424A0-33EC-CC93-AB59-E5E706CE572D}"/>
          </ac:cxnSpMkLst>
        </pc:cxnChg>
      </pc:sldChg>
      <pc:sldChg chg="addSp delSp modSp add mod">
        <pc:chgData name="Yoel Kortick" userId="167978f5-7f40-4909-85d5-d4149554ad4e" providerId="ADAL" clId="{5FA0E3C2-29D6-4789-842C-A3B41DA32F6B}" dt="2022-12-13T13:11:04.834" v="2924"/>
        <pc:sldMkLst>
          <pc:docMk/>
          <pc:sldMk cId="2198054819" sldId="1869"/>
        </pc:sldMkLst>
        <pc:spChg chg="mod">
          <ac:chgData name="Yoel Kortick" userId="167978f5-7f40-4909-85d5-d4149554ad4e" providerId="ADAL" clId="{5FA0E3C2-29D6-4789-842C-A3B41DA32F6B}" dt="2022-12-13T13:11:04.834" v="2924"/>
          <ac:spMkLst>
            <pc:docMk/>
            <pc:sldMk cId="2198054819" sldId="1869"/>
            <ac:spMk id="4" creationId="{2490F34D-A7E2-4EA9-8B1A-78371A1F1CD1}"/>
          </ac:spMkLst>
        </pc:spChg>
        <pc:spChg chg="del">
          <ac:chgData name="Yoel Kortick" userId="167978f5-7f40-4909-85d5-d4149554ad4e" providerId="ADAL" clId="{5FA0E3C2-29D6-4789-842C-A3B41DA32F6B}" dt="2022-12-13T05:28:39.992" v="157" actId="478"/>
          <ac:spMkLst>
            <pc:docMk/>
            <pc:sldMk cId="2198054819" sldId="1869"/>
            <ac:spMk id="6" creationId="{B9CA50AF-C5D5-F6B4-4F2D-D5C432A27D34}"/>
          </ac:spMkLst>
        </pc:spChg>
        <pc:spChg chg="mod">
          <ac:chgData name="Yoel Kortick" userId="167978f5-7f40-4909-85d5-d4149554ad4e" providerId="ADAL" clId="{5FA0E3C2-29D6-4789-842C-A3B41DA32F6B}" dt="2022-12-13T05:28:57.693" v="164" actId="14100"/>
          <ac:spMkLst>
            <pc:docMk/>
            <pc:sldMk cId="2198054819" sldId="1869"/>
            <ac:spMk id="9" creationId="{34C2E647-4DB5-D8EE-F397-91E3BDFBCA28}"/>
          </ac:spMkLst>
        </pc:spChg>
        <pc:spChg chg="add mod">
          <ac:chgData name="Yoel Kortick" userId="167978f5-7f40-4909-85d5-d4149554ad4e" providerId="ADAL" clId="{5FA0E3C2-29D6-4789-842C-A3B41DA32F6B}" dt="2022-12-13T05:29:09.148" v="218" actId="14100"/>
          <ac:spMkLst>
            <pc:docMk/>
            <pc:sldMk cId="2198054819" sldId="1869"/>
            <ac:spMk id="10" creationId="{F8A8C1F8-23B7-D9EE-8BD6-B33BA5E6AC37}"/>
          </ac:spMkLst>
        </pc:spChg>
        <pc:picChg chg="del">
          <ac:chgData name="Yoel Kortick" userId="167978f5-7f40-4909-85d5-d4149554ad4e" providerId="ADAL" clId="{5FA0E3C2-29D6-4789-842C-A3B41DA32F6B}" dt="2022-12-13T05:28:37.503" v="155" actId="478"/>
          <ac:picMkLst>
            <pc:docMk/>
            <pc:sldMk cId="2198054819" sldId="1869"/>
            <ac:picMk id="5" creationId="{8EC793E5-278F-7B2A-B155-1B65755BEB15}"/>
          </ac:picMkLst>
        </pc:picChg>
        <pc:picChg chg="add mod ord">
          <ac:chgData name="Yoel Kortick" userId="167978f5-7f40-4909-85d5-d4149554ad4e" providerId="ADAL" clId="{5FA0E3C2-29D6-4789-842C-A3B41DA32F6B}" dt="2022-12-13T05:29:13.024" v="219" actId="208"/>
          <ac:picMkLst>
            <pc:docMk/>
            <pc:sldMk cId="2198054819" sldId="1869"/>
            <ac:picMk id="7" creationId="{431BC7E6-D253-6DEE-D6E0-23E36436A671}"/>
          </ac:picMkLst>
        </pc:picChg>
        <pc:cxnChg chg="del">
          <ac:chgData name="Yoel Kortick" userId="167978f5-7f40-4909-85d5-d4149554ad4e" providerId="ADAL" clId="{5FA0E3C2-29D6-4789-842C-A3B41DA32F6B}" dt="2022-12-13T05:28:39.292" v="156" actId="478"/>
          <ac:cxnSpMkLst>
            <pc:docMk/>
            <pc:sldMk cId="2198054819" sldId="1869"/>
            <ac:cxnSpMk id="8" creationId="{C32424A0-33EC-CC93-AB59-E5E706CE572D}"/>
          </ac:cxnSpMkLst>
        </pc:cxnChg>
      </pc:sldChg>
      <pc:sldChg chg="modSp add mod">
        <pc:chgData name="Yoel Kortick" userId="167978f5-7f40-4909-85d5-d4149554ad4e" providerId="ADAL" clId="{5FA0E3C2-29D6-4789-842C-A3B41DA32F6B}" dt="2022-12-13T05:30:50.429" v="376" actId="313"/>
        <pc:sldMkLst>
          <pc:docMk/>
          <pc:sldMk cId="249386887" sldId="1870"/>
        </pc:sldMkLst>
        <pc:spChg chg="mod">
          <ac:chgData name="Yoel Kortick" userId="167978f5-7f40-4909-85d5-d4149554ad4e" providerId="ADAL" clId="{5FA0E3C2-29D6-4789-842C-A3B41DA32F6B}" dt="2022-12-13T05:30:50.429" v="376" actId="313"/>
          <ac:spMkLst>
            <pc:docMk/>
            <pc:sldMk cId="249386887" sldId="1870"/>
            <ac:spMk id="4" creationId="{2490F34D-A7E2-4EA9-8B1A-78371A1F1CD1}"/>
          </ac:spMkLst>
        </pc:spChg>
      </pc:sldChg>
      <pc:sldChg chg="modSp add mod">
        <pc:chgData name="Yoel Kortick" userId="167978f5-7f40-4909-85d5-d4149554ad4e" providerId="ADAL" clId="{5FA0E3C2-29D6-4789-842C-A3B41DA32F6B}" dt="2022-12-13T05:31:45.811" v="403" actId="14100"/>
        <pc:sldMkLst>
          <pc:docMk/>
          <pc:sldMk cId="661956195" sldId="1871"/>
        </pc:sldMkLst>
        <pc:spChg chg="mod">
          <ac:chgData name="Yoel Kortick" userId="167978f5-7f40-4909-85d5-d4149554ad4e" providerId="ADAL" clId="{5FA0E3C2-29D6-4789-842C-A3B41DA32F6B}" dt="2022-12-13T05:31:21.695" v="392" actId="255"/>
          <ac:spMkLst>
            <pc:docMk/>
            <pc:sldMk cId="661956195" sldId="1871"/>
            <ac:spMk id="4" creationId="{2490F34D-A7E2-4EA9-8B1A-78371A1F1CD1}"/>
          </ac:spMkLst>
        </pc:spChg>
        <pc:spChg chg="mod">
          <ac:chgData name="Yoel Kortick" userId="167978f5-7f40-4909-85d5-d4149554ad4e" providerId="ADAL" clId="{5FA0E3C2-29D6-4789-842C-A3B41DA32F6B}" dt="2022-12-13T05:31:45.811" v="403" actId="14100"/>
          <ac:spMkLst>
            <pc:docMk/>
            <pc:sldMk cId="661956195" sldId="1871"/>
            <ac:spMk id="9" creationId="{34C2E647-4DB5-D8EE-F397-91E3BDFBCA28}"/>
          </ac:spMkLst>
        </pc:spChg>
      </pc:sldChg>
      <pc:sldChg chg="addSp delSp modSp add mod">
        <pc:chgData name="Yoel Kortick" userId="167978f5-7f40-4909-85d5-d4149554ad4e" providerId="ADAL" clId="{5FA0E3C2-29D6-4789-842C-A3B41DA32F6B}" dt="2022-12-13T13:11:04.834" v="2924"/>
        <pc:sldMkLst>
          <pc:docMk/>
          <pc:sldMk cId="1520093213" sldId="1872"/>
        </pc:sldMkLst>
        <pc:spChg chg="mod">
          <ac:chgData name="Yoel Kortick" userId="167978f5-7f40-4909-85d5-d4149554ad4e" providerId="ADAL" clId="{5FA0E3C2-29D6-4789-842C-A3B41DA32F6B}" dt="2022-12-13T13:11:04.834" v="2924"/>
          <ac:spMkLst>
            <pc:docMk/>
            <pc:sldMk cId="1520093213" sldId="1872"/>
            <ac:spMk id="4" creationId="{2490F34D-A7E2-4EA9-8B1A-78371A1F1CD1}"/>
          </ac:spMkLst>
        </pc:spChg>
        <pc:spChg chg="mod">
          <ac:chgData name="Yoel Kortick" userId="167978f5-7f40-4909-85d5-d4149554ad4e" providerId="ADAL" clId="{5FA0E3C2-29D6-4789-842C-A3B41DA32F6B}" dt="2022-12-13T05:33:55.188" v="414" actId="14100"/>
          <ac:spMkLst>
            <pc:docMk/>
            <pc:sldMk cId="1520093213" sldId="1872"/>
            <ac:spMk id="9" creationId="{34C2E647-4DB5-D8EE-F397-91E3BDFBCA28}"/>
          </ac:spMkLst>
        </pc:spChg>
        <pc:spChg chg="del">
          <ac:chgData name="Yoel Kortick" userId="167978f5-7f40-4909-85d5-d4149554ad4e" providerId="ADAL" clId="{5FA0E3C2-29D6-4789-842C-A3B41DA32F6B}" dt="2022-12-13T05:33:50.412" v="413" actId="478"/>
          <ac:spMkLst>
            <pc:docMk/>
            <pc:sldMk cId="1520093213" sldId="1872"/>
            <ac:spMk id="10" creationId="{F8A8C1F8-23B7-D9EE-8BD6-B33BA5E6AC37}"/>
          </ac:spMkLst>
        </pc:spChg>
        <pc:picChg chg="add mod ord">
          <ac:chgData name="Yoel Kortick" userId="167978f5-7f40-4909-85d5-d4149554ad4e" providerId="ADAL" clId="{5FA0E3C2-29D6-4789-842C-A3B41DA32F6B}" dt="2022-12-13T05:33:58.082" v="415" actId="208"/>
          <ac:picMkLst>
            <pc:docMk/>
            <pc:sldMk cId="1520093213" sldId="1872"/>
            <ac:picMk id="5" creationId="{4265B37F-B2F2-A9CA-AD8B-C39739C5BE84}"/>
          </ac:picMkLst>
        </pc:picChg>
        <pc:picChg chg="del">
          <ac:chgData name="Yoel Kortick" userId="167978f5-7f40-4909-85d5-d4149554ad4e" providerId="ADAL" clId="{5FA0E3C2-29D6-4789-842C-A3B41DA32F6B}" dt="2022-12-13T05:33:24.222" v="405" actId="478"/>
          <ac:picMkLst>
            <pc:docMk/>
            <pc:sldMk cId="1520093213" sldId="1872"/>
            <ac:picMk id="7" creationId="{431BC7E6-D253-6DEE-D6E0-23E36436A671}"/>
          </ac:picMkLst>
        </pc:picChg>
      </pc:sldChg>
      <pc:sldChg chg="addSp delSp modSp add mod">
        <pc:chgData name="Yoel Kortick" userId="167978f5-7f40-4909-85d5-d4149554ad4e" providerId="ADAL" clId="{5FA0E3C2-29D6-4789-842C-A3B41DA32F6B}" dt="2022-12-13T13:11:04.834" v="2924"/>
        <pc:sldMkLst>
          <pc:docMk/>
          <pc:sldMk cId="3996035650" sldId="1873"/>
        </pc:sldMkLst>
        <pc:spChg chg="mod">
          <ac:chgData name="Yoel Kortick" userId="167978f5-7f40-4909-85d5-d4149554ad4e" providerId="ADAL" clId="{5FA0E3C2-29D6-4789-842C-A3B41DA32F6B}" dt="2022-12-13T13:11:04.834" v="2924"/>
          <ac:spMkLst>
            <pc:docMk/>
            <pc:sldMk cId="3996035650" sldId="1873"/>
            <ac:spMk id="4" creationId="{2490F34D-A7E2-4EA9-8B1A-78371A1F1CD1}"/>
          </ac:spMkLst>
        </pc:spChg>
        <pc:spChg chg="del mod">
          <ac:chgData name="Yoel Kortick" userId="167978f5-7f40-4909-85d5-d4149554ad4e" providerId="ADAL" clId="{5FA0E3C2-29D6-4789-842C-A3B41DA32F6B}" dt="2022-12-13T05:35:38.636" v="420" actId="478"/>
          <ac:spMkLst>
            <pc:docMk/>
            <pc:sldMk cId="3996035650" sldId="1873"/>
            <ac:spMk id="9" creationId="{34C2E647-4DB5-D8EE-F397-91E3BDFBCA28}"/>
          </ac:spMkLst>
        </pc:spChg>
        <pc:spChg chg="add mod">
          <ac:chgData name="Yoel Kortick" userId="167978f5-7f40-4909-85d5-d4149554ad4e" providerId="ADAL" clId="{5FA0E3C2-29D6-4789-842C-A3B41DA32F6B}" dt="2022-12-13T05:39:16.009" v="498" actId="1035"/>
          <ac:spMkLst>
            <pc:docMk/>
            <pc:sldMk cId="3996035650" sldId="1873"/>
            <ac:spMk id="10" creationId="{A08CF6E3-D345-E91C-FC5C-9934AC7EE660}"/>
          </ac:spMkLst>
        </pc:spChg>
        <pc:spChg chg="add mod">
          <ac:chgData name="Yoel Kortick" userId="167978f5-7f40-4909-85d5-d4149554ad4e" providerId="ADAL" clId="{5FA0E3C2-29D6-4789-842C-A3B41DA32F6B}" dt="2022-12-13T05:39:25.860" v="536" actId="1037"/>
          <ac:spMkLst>
            <pc:docMk/>
            <pc:sldMk cId="3996035650" sldId="1873"/>
            <ac:spMk id="13" creationId="{4B1E488B-7F34-BB57-5D88-A690D2E094ED}"/>
          </ac:spMkLst>
        </pc:spChg>
        <pc:spChg chg="add mod">
          <ac:chgData name="Yoel Kortick" userId="167978f5-7f40-4909-85d5-d4149554ad4e" providerId="ADAL" clId="{5FA0E3C2-29D6-4789-842C-A3B41DA32F6B}" dt="2022-12-13T05:40:09.245" v="544" actId="1035"/>
          <ac:spMkLst>
            <pc:docMk/>
            <pc:sldMk cId="3996035650" sldId="1873"/>
            <ac:spMk id="14" creationId="{B271A3AC-C3D4-60B1-3419-402CF76697A3}"/>
          </ac:spMkLst>
        </pc:spChg>
        <pc:spChg chg="add mod">
          <ac:chgData name="Yoel Kortick" userId="167978f5-7f40-4909-85d5-d4149554ad4e" providerId="ADAL" clId="{5FA0E3C2-29D6-4789-842C-A3B41DA32F6B}" dt="2022-12-13T05:40:09.245" v="544" actId="1035"/>
          <ac:spMkLst>
            <pc:docMk/>
            <pc:sldMk cId="3996035650" sldId="1873"/>
            <ac:spMk id="18" creationId="{865FA716-72CF-E663-3AB5-61EFE746F93D}"/>
          </ac:spMkLst>
        </pc:spChg>
        <pc:spChg chg="add mod">
          <ac:chgData name="Yoel Kortick" userId="167978f5-7f40-4909-85d5-d4149554ad4e" providerId="ADAL" clId="{5FA0E3C2-29D6-4789-842C-A3B41DA32F6B}" dt="2022-12-13T05:40:45.539" v="589" actId="1035"/>
          <ac:spMkLst>
            <pc:docMk/>
            <pc:sldMk cId="3996035650" sldId="1873"/>
            <ac:spMk id="19" creationId="{A99B2540-81A3-9B66-B64E-45BE5859EB87}"/>
          </ac:spMkLst>
        </pc:spChg>
        <pc:picChg chg="del mod">
          <ac:chgData name="Yoel Kortick" userId="167978f5-7f40-4909-85d5-d4149554ad4e" providerId="ADAL" clId="{5FA0E3C2-29D6-4789-842C-A3B41DA32F6B}" dt="2022-12-13T05:35:38.636" v="420" actId="478"/>
          <ac:picMkLst>
            <pc:docMk/>
            <pc:sldMk cId="3996035650" sldId="1873"/>
            <ac:picMk id="5" creationId="{4265B37F-B2F2-A9CA-AD8B-C39739C5BE84}"/>
          </ac:picMkLst>
        </pc:picChg>
        <pc:picChg chg="add del mod">
          <ac:chgData name="Yoel Kortick" userId="167978f5-7f40-4909-85d5-d4149554ad4e" providerId="ADAL" clId="{5FA0E3C2-29D6-4789-842C-A3B41DA32F6B}" dt="2022-12-13T05:37:31.640" v="429" actId="478"/>
          <ac:picMkLst>
            <pc:docMk/>
            <pc:sldMk cId="3996035650" sldId="1873"/>
            <ac:picMk id="6" creationId="{81BBE1D4-7747-17B8-7EC9-B5CFAF2CB733}"/>
          </ac:picMkLst>
        </pc:picChg>
        <pc:picChg chg="add mod">
          <ac:chgData name="Yoel Kortick" userId="167978f5-7f40-4909-85d5-d4149554ad4e" providerId="ADAL" clId="{5FA0E3C2-29D6-4789-842C-A3B41DA32F6B}" dt="2022-12-13T05:39:16.009" v="498" actId="1035"/>
          <ac:picMkLst>
            <pc:docMk/>
            <pc:sldMk cId="3996035650" sldId="1873"/>
            <ac:picMk id="8" creationId="{254D92B9-B952-2817-5E7A-F1EDE4727154}"/>
          </ac:picMkLst>
        </pc:picChg>
        <pc:picChg chg="add mod">
          <ac:chgData name="Yoel Kortick" userId="167978f5-7f40-4909-85d5-d4149554ad4e" providerId="ADAL" clId="{5FA0E3C2-29D6-4789-842C-A3B41DA32F6B}" dt="2022-12-13T05:38:57.669" v="489" actId="1036"/>
          <ac:picMkLst>
            <pc:docMk/>
            <pc:sldMk cId="3996035650" sldId="1873"/>
            <ac:picMk id="12" creationId="{6166AFCA-A73D-8A7B-303D-BD31A28159FE}"/>
          </ac:picMkLst>
        </pc:picChg>
        <pc:cxnChg chg="add mod">
          <ac:chgData name="Yoel Kortick" userId="167978f5-7f40-4909-85d5-d4149554ad4e" providerId="ADAL" clId="{5FA0E3C2-29D6-4789-842C-A3B41DA32F6B}" dt="2022-12-13T05:40:09.245" v="544" actId="1035"/>
          <ac:cxnSpMkLst>
            <pc:docMk/>
            <pc:sldMk cId="3996035650" sldId="1873"/>
            <ac:cxnSpMk id="15" creationId="{97322481-DE8D-DCB8-3737-F7E8E91DBC72}"/>
          </ac:cxnSpMkLst>
        </pc:cxnChg>
        <pc:cxnChg chg="add mod">
          <ac:chgData name="Yoel Kortick" userId="167978f5-7f40-4909-85d5-d4149554ad4e" providerId="ADAL" clId="{5FA0E3C2-29D6-4789-842C-A3B41DA32F6B}" dt="2022-12-13T05:40:09.245" v="544" actId="1035"/>
          <ac:cxnSpMkLst>
            <pc:docMk/>
            <pc:sldMk cId="3996035650" sldId="1873"/>
            <ac:cxnSpMk id="16" creationId="{FEB3297E-864C-AC36-B7AB-E68BD5DD3FBF}"/>
          </ac:cxnSpMkLst>
        </pc:cxnChg>
        <pc:cxnChg chg="add mod">
          <ac:chgData name="Yoel Kortick" userId="167978f5-7f40-4909-85d5-d4149554ad4e" providerId="ADAL" clId="{5FA0E3C2-29D6-4789-842C-A3B41DA32F6B}" dt="2022-12-13T05:40:09.245" v="544" actId="1035"/>
          <ac:cxnSpMkLst>
            <pc:docMk/>
            <pc:sldMk cId="3996035650" sldId="1873"/>
            <ac:cxnSpMk id="17" creationId="{DE9B0CBE-AD6D-316D-BCE7-B1D9D45CCA1B}"/>
          </ac:cxnSpMkLst>
        </pc:cxnChg>
        <pc:cxnChg chg="add mod">
          <ac:chgData name="Yoel Kortick" userId="167978f5-7f40-4909-85d5-d4149554ad4e" providerId="ADAL" clId="{5FA0E3C2-29D6-4789-842C-A3B41DA32F6B}" dt="2022-12-13T05:40:59.178" v="592" actId="1036"/>
          <ac:cxnSpMkLst>
            <pc:docMk/>
            <pc:sldMk cId="3996035650" sldId="1873"/>
            <ac:cxnSpMk id="20" creationId="{F2089968-E265-DF6B-0359-19449454A6CC}"/>
          </ac:cxnSpMkLst>
        </pc:cxnChg>
        <pc:cxnChg chg="add mod">
          <ac:chgData name="Yoel Kortick" userId="167978f5-7f40-4909-85d5-d4149554ad4e" providerId="ADAL" clId="{5FA0E3C2-29D6-4789-842C-A3B41DA32F6B}" dt="2022-12-13T05:40:45.539" v="589" actId="1035"/>
          <ac:cxnSpMkLst>
            <pc:docMk/>
            <pc:sldMk cId="3996035650" sldId="1873"/>
            <ac:cxnSpMk id="21" creationId="{8D893D3C-4100-209A-9BEF-A66EA1990542}"/>
          </ac:cxnSpMkLst>
        </pc:cxnChg>
      </pc:sldChg>
      <pc:sldChg chg="addSp delSp modSp add mod">
        <pc:chgData name="Yoel Kortick" userId="167978f5-7f40-4909-85d5-d4149554ad4e" providerId="ADAL" clId="{5FA0E3C2-29D6-4789-842C-A3B41DA32F6B}" dt="2022-12-13T10:22:04.729" v="603" actId="208"/>
        <pc:sldMkLst>
          <pc:docMk/>
          <pc:sldMk cId="1333165775" sldId="1874"/>
        </pc:sldMkLst>
        <pc:spChg chg="del">
          <ac:chgData name="Yoel Kortick" userId="167978f5-7f40-4909-85d5-d4149554ad4e" providerId="ADAL" clId="{5FA0E3C2-29D6-4789-842C-A3B41DA32F6B}" dt="2022-12-13T10:21:48.294" v="599" actId="478"/>
          <ac:spMkLst>
            <pc:docMk/>
            <pc:sldMk cId="1333165775" sldId="1874"/>
            <ac:spMk id="4" creationId="{2490F34D-A7E2-4EA9-8B1A-78371A1F1CD1}"/>
          </ac:spMkLst>
        </pc:spChg>
        <pc:spChg chg="add del mod">
          <ac:chgData name="Yoel Kortick" userId="167978f5-7f40-4909-85d5-d4149554ad4e" providerId="ADAL" clId="{5FA0E3C2-29D6-4789-842C-A3B41DA32F6B}" dt="2022-12-13T10:21:48.895" v="600" actId="478"/>
          <ac:spMkLst>
            <pc:docMk/>
            <pc:sldMk cId="1333165775" sldId="1874"/>
            <ac:spMk id="5" creationId="{442056D7-C4C0-4998-1F34-9592D4A66EF8}"/>
          </ac:spMkLst>
        </pc:spChg>
        <pc:spChg chg="add">
          <ac:chgData name="Yoel Kortick" userId="167978f5-7f40-4909-85d5-d4149554ad4e" providerId="ADAL" clId="{5FA0E3C2-29D6-4789-842C-A3B41DA32F6B}" dt="2022-12-13T10:22:01.085" v="602" actId="11529"/>
          <ac:spMkLst>
            <pc:docMk/>
            <pc:sldMk cId="1333165775" sldId="1874"/>
            <ac:spMk id="8" creationId="{F524B497-899C-E7BE-FEBB-276329F7826B}"/>
          </ac:spMkLst>
        </pc:spChg>
        <pc:picChg chg="add mod">
          <ac:chgData name="Yoel Kortick" userId="167978f5-7f40-4909-85d5-d4149554ad4e" providerId="ADAL" clId="{5FA0E3C2-29D6-4789-842C-A3B41DA32F6B}" dt="2022-12-13T10:22:04.729" v="603" actId="208"/>
          <ac:picMkLst>
            <pc:docMk/>
            <pc:sldMk cId="1333165775" sldId="1874"/>
            <ac:picMk id="7" creationId="{D06A45EF-BD52-B4CD-A6CC-18891C82CD69}"/>
          </ac:picMkLst>
        </pc:picChg>
      </pc:sldChg>
      <pc:sldChg chg="addSp delSp modSp add mod">
        <pc:chgData name="Yoel Kortick" userId="167978f5-7f40-4909-85d5-d4149554ad4e" providerId="ADAL" clId="{5FA0E3C2-29D6-4789-842C-A3B41DA32F6B}" dt="2022-12-13T13:11:04.834" v="2924"/>
        <pc:sldMkLst>
          <pc:docMk/>
          <pc:sldMk cId="4072324322" sldId="1875"/>
        </pc:sldMkLst>
        <pc:spChg chg="mod">
          <ac:chgData name="Yoel Kortick" userId="167978f5-7f40-4909-85d5-d4149554ad4e" providerId="ADAL" clId="{5FA0E3C2-29D6-4789-842C-A3B41DA32F6B}" dt="2022-12-13T13:11:04.834" v="2924"/>
          <ac:spMkLst>
            <pc:docMk/>
            <pc:sldMk cId="4072324322" sldId="1875"/>
            <ac:spMk id="4" creationId="{2490F34D-A7E2-4EA9-8B1A-78371A1F1CD1}"/>
          </ac:spMkLst>
        </pc:spChg>
        <pc:spChg chg="del">
          <ac:chgData name="Yoel Kortick" userId="167978f5-7f40-4909-85d5-d4149554ad4e" providerId="ADAL" clId="{5FA0E3C2-29D6-4789-842C-A3B41DA32F6B}" dt="2022-12-13T10:41:33.461" v="939" actId="478"/>
          <ac:spMkLst>
            <pc:docMk/>
            <pc:sldMk cId="4072324322" sldId="1875"/>
            <ac:spMk id="5" creationId="{BBFD7FA2-E0D8-5646-E598-2AFDCAEF2532}"/>
          </ac:spMkLst>
        </pc:spChg>
        <pc:spChg chg="add mod">
          <ac:chgData name="Yoel Kortick" userId="167978f5-7f40-4909-85d5-d4149554ad4e" providerId="ADAL" clId="{5FA0E3C2-29D6-4789-842C-A3B41DA32F6B}" dt="2022-12-13T10:41:37.511" v="963" actId="1035"/>
          <ac:spMkLst>
            <pc:docMk/>
            <pc:sldMk cId="4072324322" sldId="1875"/>
            <ac:spMk id="7" creationId="{B1555832-C7D8-10D9-E904-467E46B3286B}"/>
          </ac:spMkLst>
        </pc:spChg>
        <pc:spChg chg="add mod">
          <ac:chgData name="Yoel Kortick" userId="167978f5-7f40-4909-85d5-d4149554ad4e" providerId="ADAL" clId="{5FA0E3C2-29D6-4789-842C-A3B41DA32F6B}" dt="2022-12-13T10:42:19.057" v="981" actId="1036"/>
          <ac:spMkLst>
            <pc:docMk/>
            <pc:sldMk cId="4072324322" sldId="1875"/>
            <ac:spMk id="8" creationId="{56C0F61C-58D0-D4A3-BE92-8A390C53BCCA}"/>
          </ac:spMkLst>
        </pc:spChg>
        <pc:spChg chg="add mod">
          <ac:chgData name="Yoel Kortick" userId="167978f5-7f40-4909-85d5-d4149554ad4e" providerId="ADAL" clId="{5FA0E3C2-29D6-4789-842C-A3B41DA32F6B}" dt="2022-12-13T10:42:10.618" v="974" actId="1036"/>
          <ac:spMkLst>
            <pc:docMk/>
            <pc:sldMk cId="4072324322" sldId="1875"/>
            <ac:spMk id="9" creationId="{10596E39-207C-B013-76D0-E61736ADC65D}"/>
          </ac:spMkLst>
        </pc:spChg>
        <pc:spChg chg="del">
          <ac:chgData name="Yoel Kortick" userId="167978f5-7f40-4909-85d5-d4149554ad4e" providerId="ADAL" clId="{5FA0E3C2-29D6-4789-842C-A3B41DA32F6B}" dt="2022-12-13T10:41:33.461" v="939" actId="478"/>
          <ac:spMkLst>
            <pc:docMk/>
            <pc:sldMk cId="4072324322" sldId="1875"/>
            <ac:spMk id="10" creationId="{805C5D0E-141A-D4AE-C3DE-9EA62A69ABD6}"/>
          </ac:spMkLst>
        </pc:spChg>
        <pc:spChg chg="add mod">
          <ac:chgData name="Yoel Kortick" userId="167978f5-7f40-4909-85d5-d4149554ad4e" providerId="ADAL" clId="{5FA0E3C2-29D6-4789-842C-A3B41DA32F6B}" dt="2022-12-13T10:42:14.163" v="977" actId="1036"/>
          <ac:spMkLst>
            <pc:docMk/>
            <pc:sldMk cId="4072324322" sldId="1875"/>
            <ac:spMk id="12" creationId="{BA28FC11-9F4A-9061-13E7-53C00B2DFF44}"/>
          </ac:spMkLst>
        </pc:spChg>
        <pc:picChg chg="del">
          <ac:chgData name="Yoel Kortick" userId="167978f5-7f40-4909-85d5-d4149554ad4e" providerId="ADAL" clId="{5FA0E3C2-29D6-4789-842C-A3B41DA32F6B}" dt="2022-12-13T10:41:33.461" v="939" actId="478"/>
          <ac:picMkLst>
            <pc:docMk/>
            <pc:sldMk cId="4072324322" sldId="1875"/>
            <ac:picMk id="13" creationId="{475D547A-F394-22A3-1460-F01DCDC93471}"/>
          </ac:picMkLst>
        </pc:picChg>
        <pc:picChg chg="add mod ord">
          <ac:chgData name="Yoel Kortick" userId="167978f5-7f40-4909-85d5-d4149554ad4e" providerId="ADAL" clId="{5FA0E3C2-29D6-4789-842C-A3B41DA32F6B}" dt="2022-12-13T10:42:26.032" v="983" actId="208"/>
          <ac:picMkLst>
            <pc:docMk/>
            <pc:sldMk cId="4072324322" sldId="1875"/>
            <ac:picMk id="15" creationId="{7D24E5EA-731A-107B-A1F8-1F8FF44E5578}"/>
          </ac:picMkLst>
        </pc:picChg>
        <pc:cxnChg chg="del">
          <ac:chgData name="Yoel Kortick" userId="167978f5-7f40-4909-85d5-d4149554ad4e" providerId="ADAL" clId="{5FA0E3C2-29D6-4789-842C-A3B41DA32F6B}" dt="2022-12-13T10:41:33.461" v="939" actId="478"/>
          <ac:cxnSpMkLst>
            <pc:docMk/>
            <pc:sldMk cId="4072324322" sldId="1875"/>
            <ac:cxnSpMk id="2" creationId="{45C1B884-68F9-852B-9845-57E6D0278B60}"/>
          </ac:cxnSpMkLst>
        </pc:cxnChg>
        <pc:cxnChg chg="add mod">
          <ac:chgData name="Yoel Kortick" userId="167978f5-7f40-4909-85d5-d4149554ad4e" providerId="ADAL" clId="{5FA0E3C2-29D6-4789-842C-A3B41DA32F6B}" dt="2022-12-13T10:42:23.243" v="982" actId="14100"/>
          <ac:cxnSpMkLst>
            <pc:docMk/>
            <pc:sldMk cId="4072324322" sldId="1875"/>
            <ac:cxnSpMk id="6" creationId="{F92686C0-9873-6758-160D-D1809168559B}"/>
          </ac:cxnSpMkLst>
        </pc:cxnChg>
        <pc:cxnChg chg="del">
          <ac:chgData name="Yoel Kortick" userId="167978f5-7f40-4909-85d5-d4149554ad4e" providerId="ADAL" clId="{5FA0E3C2-29D6-4789-842C-A3B41DA32F6B}" dt="2022-12-13T10:41:33.461" v="939" actId="478"/>
          <ac:cxnSpMkLst>
            <pc:docMk/>
            <pc:sldMk cId="4072324322" sldId="1875"/>
            <ac:cxnSpMk id="11" creationId="{D88768F4-011F-509E-E7AC-DCCF42068333}"/>
          </ac:cxnSpMkLst>
        </pc:cxnChg>
      </pc:sldChg>
      <pc:sldChg chg="addSp delSp modSp add mod">
        <pc:chgData name="Yoel Kortick" userId="167978f5-7f40-4909-85d5-d4149554ad4e" providerId="ADAL" clId="{5FA0E3C2-29D6-4789-842C-A3B41DA32F6B}" dt="2022-12-13T13:11:04.834" v="2924"/>
        <pc:sldMkLst>
          <pc:docMk/>
          <pc:sldMk cId="3290821181" sldId="1876"/>
        </pc:sldMkLst>
        <pc:spChg chg="add mod">
          <ac:chgData name="Yoel Kortick" userId="167978f5-7f40-4909-85d5-d4149554ad4e" providerId="ADAL" clId="{5FA0E3C2-29D6-4789-842C-A3B41DA32F6B}" dt="2022-12-13T13:11:04.834" v="2924"/>
          <ac:spMkLst>
            <pc:docMk/>
            <pc:sldMk cId="3290821181" sldId="1876"/>
            <ac:spMk id="2" creationId="{C13D8EEE-DAB8-2833-8CF2-BF3A41DAE4C3}"/>
          </ac:spMkLst>
        </pc:spChg>
        <pc:spChg chg="mod">
          <ac:chgData name="Yoel Kortick" userId="167978f5-7f40-4909-85d5-d4149554ad4e" providerId="ADAL" clId="{5FA0E3C2-29D6-4789-842C-A3B41DA32F6B}" dt="2022-12-13T13:11:04.834" v="2924"/>
          <ac:spMkLst>
            <pc:docMk/>
            <pc:sldMk cId="3290821181" sldId="1876"/>
            <ac:spMk id="4" creationId="{2490F34D-A7E2-4EA9-8B1A-78371A1F1CD1}"/>
          </ac:spMkLst>
        </pc:spChg>
        <pc:spChg chg="add mod">
          <ac:chgData name="Yoel Kortick" userId="167978f5-7f40-4909-85d5-d4149554ad4e" providerId="ADAL" clId="{5FA0E3C2-29D6-4789-842C-A3B41DA32F6B}" dt="2022-12-13T10:44:10.363" v="1013" actId="1035"/>
          <ac:spMkLst>
            <pc:docMk/>
            <pc:sldMk cId="3290821181" sldId="1876"/>
            <ac:spMk id="5" creationId="{A21C9D57-FE13-0EA0-815C-526CF5087B87}"/>
          </ac:spMkLst>
        </pc:spChg>
        <pc:spChg chg="del">
          <ac:chgData name="Yoel Kortick" userId="167978f5-7f40-4909-85d5-d4149554ad4e" providerId="ADAL" clId="{5FA0E3C2-29D6-4789-842C-A3B41DA32F6B}" dt="2022-12-13T10:43:11.423" v="985" actId="478"/>
          <ac:spMkLst>
            <pc:docMk/>
            <pc:sldMk cId="3290821181" sldId="1876"/>
            <ac:spMk id="7" creationId="{B1555832-C7D8-10D9-E904-467E46B3286B}"/>
          </ac:spMkLst>
        </pc:spChg>
        <pc:spChg chg="del">
          <ac:chgData name="Yoel Kortick" userId="167978f5-7f40-4909-85d5-d4149554ad4e" providerId="ADAL" clId="{5FA0E3C2-29D6-4789-842C-A3B41DA32F6B}" dt="2022-12-13T10:43:11.423" v="985" actId="478"/>
          <ac:spMkLst>
            <pc:docMk/>
            <pc:sldMk cId="3290821181" sldId="1876"/>
            <ac:spMk id="8" creationId="{56C0F61C-58D0-D4A3-BE92-8A390C53BCCA}"/>
          </ac:spMkLst>
        </pc:spChg>
        <pc:spChg chg="del">
          <ac:chgData name="Yoel Kortick" userId="167978f5-7f40-4909-85d5-d4149554ad4e" providerId="ADAL" clId="{5FA0E3C2-29D6-4789-842C-A3B41DA32F6B}" dt="2022-12-13T10:43:11.423" v="985" actId="478"/>
          <ac:spMkLst>
            <pc:docMk/>
            <pc:sldMk cId="3290821181" sldId="1876"/>
            <ac:spMk id="9" creationId="{10596E39-207C-B013-76D0-E61736ADC65D}"/>
          </ac:spMkLst>
        </pc:spChg>
        <pc:spChg chg="del">
          <ac:chgData name="Yoel Kortick" userId="167978f5-7f40-4909-85d5-d4149554ad4e" providerId="ADAL" clId="{5FA0E3C2-29D6-4789-842C-A3B41DA32F6B}" dt="2022-12-13T10:43:11.423" v="985" actId="478"/>
          <ac:spMkLst>
            <pc:docMk/>
            <pc:sldMk cId="3290821181" sldId="1876"/>
            <ac:spMk id="12" creationId="{BA28FC11-9F4A-9061-13E7-53C00B2DFF44}"/>
          </ac:spMkLst>
        </pc:spChg>
        <pc:picChg chg="add mod ord">
          <ac:chgData name="Yoel Kortick" userId="167978f5-7f40-4909-85d5-d4149554ad4e" providerId="ADAL" clId="{5FA0E3C2-29D6-4789-842C-A3B41DA32F6B}" dt="2022-12-13T10:44:02.278" v="1009" actId="208"/>
          <ac:picMkLst>
            <pc:docMk/>
            <pc:sldMk cId="3290821181" sldId="1876"/>
            <ac:picMk id="11" creationId="{111F8E72-A867-D5EF-8011-CF03267555EF}"/>
          </ac:picMkLst>
        </pc:picChg>
        <pc:picChg chg="del">
          <ac:chgData name="Yoel Kortick" userId="167978f5-7f40-4909-85d5-d4149554ad4e" providerId="ADAL" clId="{5FA0E3C2-29D6-4789-842C-A3B41DA32F6B}" dt="2022-12-13T10:43:11.423" v="985" actId="478"/>
          <ac:picMkLst>
            <pc:docMk/>
            <pc:sldMk cId="3290821181" sldId="1876"/>
            <ac:picMk id="15" creationId="{7D24E5EA-731A-107B-A1F8-1F8FF44E5578}"/>
          </ac:picMkLst>
        </pc:picChg>
        <pc:cxnChg chg="del">
          <ac:chgData name="Yoel Kortick" userId="167978f5-7f40-4909-85d5-d4149554ad4e" providerId="ADAL" clId="{5FA0E3C2-29D6-4789-842C-A3B41DA32F6B}" dt="2022-12-13T10:43:11.423" v="985" actId="478"/>
          <ac:cxnSpMkLst>
            <pc:docMk/>
            <pc:sldMk cId="3290821181" sldId="1876"/>
            <ac:cxnSpMk id="6" creationId="{F92686C0-9873-6758-160D-D1809168559B}"/>
          </ac:cxnSpMkLst>
        </pc:cxnChg>
      </pc:sldChg>
      <pc:sldChg chg="addSp delSp modSp add mod">
        <pc:chgData name="Yoel Kortick" userId="167978f5-7f40-4909-85d5-d4149554ad4e" providerId="ADAL" clId="{5FA0E3C2-29D6-4789-842C-A3B41DA32F6B}" dt="2022-12-13T13:11:04.834" v="2924"/>
        <pc:sldMkLst>
          <pc:docMk/>
          <pc:sldMk cId="2233461708" sldId="1877"/>
        </pc:sldMkLst>
        <pc:spChg chg="mod">
          <ac:chgData name="Yoel Kortick" userId="167978f5-7f40-4909-85d5-d4149554ad4e" providerId="ADAL" clId="{5FA0E3C2-29D6-4789-842C-A3B41DA32F6B}" dt="2022-12-13T13:11:04.834" v="2924"/>
          <ac:spMkLst>
            <pc:docMk/>
            <pc:sldMk cId="2233461708" sldId="1877"/>
            <ac:spMk id="4" creationId="{2490F34D-A7E2-4EA9-8B1A-78371A1F1CD1}"/>
          </ac:spMkLst>
        </pc:spChg>
        <pc:spChg chg="del">
          <ac:chgData name="Yoel Kortick" userId="167978f5-7f40-4909-85d5-d4149554ad4e" providerId="ADAL" clId="{5FA0E3C2-29D6-4789-842C-A3B41DA32F6B}" dt="2022-12-13T11:36:23.005" v="1594" actId="478"/>
          <ac:spMkLst>
            <pc:docMk/>
            <pc:sldMk cId="2233461708" sldId="1877"/>
            <ac:spMk id="6" creationId="{E297F811-AFCD-1649-F844-5413A23EBBE1}"/>
          </ac:spMkLst>
        </pc:spChg>
        <pc:picChg chg="del">
          <ac:chgData name="Yoel Kortick" userId="167978f5-7f40-4909-85d5-d4149554ad4e" providerId="ADAL" clId="{5FA0E3C2-29D6-4789-842C-A3B41DA32F6B}" dt="2022-12-13T11:35:49.221" v="1589" actId="478"/>
          <ac:picMkLst>
            <pc:docMk/>
            <pc:sldMk cId="2233461708" sldId="1877"/>
            <ac:picMk id="5" creationId="{7C3DDCE0-43E4-DDA7-9DB4-E5BF5908A26B}"/>
          </ac:picMkLst>
        </pc:picChg>
        <pc:picChg chg="add mod ord">
          <ac:chgData name="Yoel Kortick" userId="167978f5-7f40-4909-85d5-d4149554ad4e" providerId="ADAL" clId="{5FA0E3C2-29D6-4789-842C-A3B41DA32F6B}" dt="2022-12-13T11:36:20.452" v="1593" actId="208"/>
          <ac:picMkLst>
            <pc:docMk/>
            <pc:sldMk cId="2233461708" sldId="1877"/>
            <ac:picMk id="7" creationId="{0DB43B65-32EF-2CEE-6D31-67E29A13EB22}"/>
          </ac:picMkLst>
        </pc:picChg>
      </pc:sldChg>
      <pc:sldChg chg="addSp delSp modSp add mod">
        <pc:chgData name="Yoel Kortick" userId="167978f5-7f40-4909-85d5-d4149554ad4e" providerId="ADAL" clId="{5FA0E3C2-29D6-4789-842C-A3B41DA32F6B}" dt="2022-12-13T13:11:04.834" v="2924"/>
        <pc:sldMkLst>
          <pc:docMk/>
          <pc:sldMk cId="1592655238" sldId="1878"/>
        </pc:sldMkLst>
        <pc:spChg chg="mod">
          <ac:chgData name="Yoel Kortick" userId="167978f5-7f40-4909-85d5-d4149554ad4e" providerId="ADAL" clId="{5FA0E3C2-29D6-4789-842C-A3B41DA32F6B}" dt="2022-12-13T13:11:04.834" v="2924"/>
          <ac:spMkLst>
            <pc:docMk/>
            <pc:sldMk cId="1592655238" sldId="1878"/>
            <ac:spMk id="4" creationId="{2490F34D-A7E2-4EA9-8B1A-78371A1F1CD1}"/>
          </ac:spMkLst>
        </pc:spChg>
        <pc:spChg chg="del">
          <ac:chgData name="Yoel Kortick" userId="167978f5-7f40-4909-85d5-d4149554ad4e" providerId="ADAL" clId="{5FA0E3C2-29D6-4789-842C-A3B41DA32F6B}" dt="2022-12-13T12:17:42.035" v="1950" actId="478"/>
          <ac:spMkLst>
            <pc:docMk/>
            <pc:sldMk cId="1592655238" sldId="1878"/>
            <ac:spMk id="6" creationId="{32EAD349-6297-117F-6D68-2F51BE3C6EDB}"/>
          </ac:spMkLst>
        </pc:spChg>
        <pc:spChg chg="add">
          <ac:chgData name="Yoel Kortick" userId="167978f5-7f40-4909-85d5-d4149554ad4e" providerId="ADAL" clId="{5FA0E3C2-29D6-4789-842C-A3B41DA32F6B}" dt="2022-12-13T12:18:39.498" v="1961" actId="11529"/>
          <ac:spMkLst>
            <pc:docMk/>
            <pc:sldMk cId="1592655238" sldId="1878"/>
            <ac:spMk id="7" creationId="{19A57FC1-6A7F-858A-D311-5C26A95AA8A9}"/>
          </ac:spMkLst>
        </pc:spChg>
        <pc:spChg chg="add mod">
          <ac:chgData name="Yoel Kortick" userId="167978f5-7f40-4909-85d5-d4149554ad4e" providerId="ADAL" clId="{5FA0E3C2-29D6-4789-842C-A3B41DA32F6B}" dt="2022-12-13T13:11:04.834" v="2924"/>
          <ac:spMkLst>
            <pc:docMk/>
            <pc:sldMk cId="1592655238" sldId="1878"/>
            <ac:spMk id="8" creationId="{54F7A6F8-B59D-053B-A467-130A2106F810}"/>
          </ac:spMkLst>
        </pc:spChg>
        <pc:picChg chg="add mod ord">
          <ac:chgData name="Yoel Kortick" userId="167978f5-7f40-4909-85d5-d4149554ad4e" providerId="ADAL" clId="{5FA0E3C2-29D6-4789-842C-A3B41DA32F6B}" dt="2022-12-13T12:18:26.242" v="1960" actId="208"/>
          <ac:picMkLst>
            <pc:docMk/>
            <pc:sldMk cId="1592655238" sldId="1878"/>
            <ac:picMk id="5" creationId="{A97BFFB2-AFC0-B210-E6F8-DD3C8642442E}"/>
          </ac:picMkLst>
        </pc:picChg>
        <pc:picChg chg="del">
          <ac:chgData name="Yoel Kortick" userId="167978f5-7f40-4909-85d5-d4149554ad4e" providerId="ADAL" clId="{5FA0E3C2-29D6-4789-842C-A3B41DA32F6B}" dt="2022-12-13T12:17:40.758" v="1949" actId="478"/>
          <ac:picMkLst>
            <pc:docMk/>
            <pc:sldMk cId="1592655238" sldId="1878"/>
            <ac:picMk id="10" creationId="{06A57524-361F-3768-99F2-9C24525FFB17}"/>
          </ac:picMkLst>
        </pc:picChg>
        <pc:cxnChg chg="add mod">
          <ac:chgData name="Yoel Kortick" userId="167978f5-7f40-4909-85d5-d4149554ad4e" providerId="ADAL" clId="{5FA0E3C2-29D6-4789-842C-A3B41DA32F6B}" dt="2022-12-13T12:23:54.248" v="2081" actId="14100"/>
          <ac:cxnSpMkLst>
            <pc:docMk/>
            <pc:sldMk cId="1592655238" sldId="1878"/>
            <ac:cxnSpMk id="9" creationId="{5D013E67-A19F-CAD1-5D32-2DD0C8CA69BA}"/>
          </ac:cxnSpMkLst>
        </pc:cxnChg>
      </pc:sldChg>
      <pc:sldChg chg="delSp add del mod">
        <pc:chgData name="Yoel Kortick" userId="167978f5-7f40-4909-85d5-d4149554ad4e" providerId="ADAL" clId="{5FA0E3C2-29D6-4789-842C-A3B41DA32F6B}" dt="2022-12-13T11:38:52.638" v="1765" actId="47"/>
        <pc:sldMkLst>
          <pc:docMk/>
          <pc:sldMk cId="3510297923" sldId="1878"/>
        </pc:sldMkLst>
        <pc:picChg chg="del">
          <ac:chgData name="Yoel Kortick" userId="167978f5-7f40-4909-85d5-d4149554ad4e" providerId="ADAL" clId="{5FA0E3C2-29D6-4789-842C-A3B41DA32F6B}" dt="2022-12-13T11:38:30.384" v="1763" actId="478"/>
          <ac:picMkLst>
            <pc:docMk/>
            <pc:sldMk cId="3510297923" sldId="1878"/>
            <ac:picMk id="2" creationId="{72A964A5-EB29-64FD-929F-80AB4561221E}"/>
          </ac:picMkLst>
        </pc:picChg>
      </pc:sldChg>
      <pc:sldChg chg="addSp delSp modSp add mod">
        <pc:chgData name="Yoel Kortick" userId="167978f5-7f40-4909-85d5-d4149554ad4e" providerId="ADAL" clId="{5FA0E3C2-29D6-4789-842C-A3B41DA32F6B}" dt="2022-12-13T12:26:24.127" v="2142" actId="1036"/>
        <pc:sldMkLst>
          <pc:docMk/>
          <pc:sldMk cId="3278005386" sldId="1879"/>
        </pc:sldMkLst>
        <pc:spChg chg="mod">
          <ac:chgData name="Yoel Kortick" userId="167978f5-7f40-4909-85d5-d4149554ad4e" providerId="ADAL" clId="{5FA0E3C2-29D6-4789-842C-A3B41DA32F6B}" dt="2022-12-13T12:26:14.776" v="2137" actId="20577"/>
          <ac:spMkLst>
            <pc:docMk/>
            <pc:sldMk cId="3278005386" sldId="1879"/>
            <ac:spMk id="4" creationId="{2490F34D-A7E2-4EA9-8B1A-78371A1F1CD1}"/>
          </ac:spMkLst>
        </pc:spChg>
        <pc:spChg chg="mod">
          <ac:chgData name="Yoel Kortick" userId="167978f5-7f40-4909-85d5-d4149554ad4e" providerId="ADAL" clId="{5FA0E3C2-29D6-4789-842C-A3B41DA32F6B}" dt="2022-12-13T12:26:24.127" v="2142" actId="1036"/>
          <ac:spMkLst>
            <pc:docMk/>
            <pc:sldMk cId="3278005386" sldId="1879"/>
            <ac:spMk id="7" creationId="{19A57FC1-6A7F-858A-D311-5C26A95AA8A9}"/>
          </ac:spMkLst>
        </pc:spChg>
        <pc:spChg chg="del">
          <ac:chgData name="Yoel Kortick" userId="167978f5-7f40-4909-85d5-d4149554ad4e" providerId="ADAL" clId="{5FA0E3C2-29D6-4789-842C-A3B41DA32F6B}" dt="2022-12-13T12:24:29.496" v="2087" actId="478"/>
          <ac:spMkLst>
            <pc:docMk/>
            <pc:sldMk cId="3278005386" sldId="1879"/>
            <ac:spMk id="8" creationId="{54F7A6F8-B59D-053B-A467-130A2106F810}"/>
          </ac:spMkLst>
        </pc:spChg>
        <pc:picChg chg="del">
          <ac:chgData name="Yoel Kortick" userId="167978f5-7f40-4909-85d5-d4149554ad4e" providerId="ADAL" clId="{5FA0E3C2-29D6-4789-842C-A3B41DA32F6B}" dt="2022-12-13T12:24:26.614" v="2086" actId="478"/>
          <ac:picMkLst>
            <pc:docMk/>
            <pc:sldMk cId="3278005386" sldId="1879"/>
            <ac:picMk id="5" creationId="{A97BFFB2-AFC0-B210-E6F8-DD3C8642442E}"/>
          </ac:picMkLst>
        </pc:picChg>
        <pc:picChg chg="add mod ord">
          <ac:chgData name="Yoel Kortick" userId="167978f5-7f40-4909-85d5-d4149554ad4e" providerId="ADAL" clId="{5FA0E3C2-29D6-4789-842C-A3B41DA32F6B}" dt="2022-12-13T12:26:24.127" v="2142" actId="1036"/>
          <ac:picMkLst>
            <pc:docMk/>
            <pc:sldMk cId="3278005386" sldId="1879"/>
            <ac:picMk id="6" creationId="{CC1CA0F6-F83F-6519-D9A8-3086AA4D7DEC}"/>
          </ac:picMkLst>
        </pc:picChg>
        <pc:cxnChg chg="del">
          <ac:chgData name="Yoel Kortick" userId="167978f5-7f40-4909-85d5-d4149554ad4e" providerId="ADAL" clId="{5FA0E3C2-29D6-4789-842C-A3B41DA32F6B}" dt="2022-12-13T12:24:31.572" v="2088" actId="478"/>
          <ac:cxnSpMkLst>
            <pc:docMk/>
            <pc:sldMk cId="3278005386" sldId="1879"/>
            <ac:cxnSpMk id="9" creationId="{5D013E67-A19F-CAD1-5D32-2DD0C8CA69BA}"/>
          </ac:cxnSpMkLst>
        </pc:cxnChg>
      </pc:sldChg>
      <pc:sldChg chg="addSp delSp modSp add mod">
        <pc:chgData name="Yoel Kortick" userId="167978f5-7f40-4909-85d5-d4149554ad4e" providerId="ADAL" clId="{5FA0E3C2-29D6-4789-842C-A3B41DA32F6B}" dt="2022-12-13T13:11:04.834" v="2924"/>
        <pc:sldMkLst>
          <pc:docMk/>
          <pc:sldMk cId="1797669244" sldId="1880"/>
        </pc:sldMkLst>
        <pc:spChg chg="mod">
          <ac:chgData name="Yoel Kortick" userId="167978f5-7f40-4909-85d5-d4149554ad4e" providerId="ADAL" clId="{5FA0E3C2-29D6-4789-842C-A3B41DA32F6B}" dt="2022-12-13T13:11:04.834" v="2924"/>
          <ac:spMkLst>
            <pc:docMk/>
            <pc:sldMk cId="1797669244" sldId="1880"/>
            <ac:spMk id="4" creationId="{2490F34D-A7E2-4EA9-8B1A-78371A1F1CD1}"/>
          </ac:spMkLst>
        </pc:spChg>
        <pc:spChg chg="mod">
          <ac:chgData name="Yoel Kortick" userId="167978f5-7f40-4909-85d5-d4149554ad4e" providerId="ADAL" clId="{5FA0E3C2-29D6-4789-842C-A3B41DA32F6B}" dt="2022-12-13T12:29:20.076" v="2164" actId="1036"/>
          <ac:spMkLst>
            <pc:docMk/>
            <pc:sldMk cId="1797669244" sldId="1880"/>
            <ac:spMk id="7" creationId="{19A57FC1-6A7F-858A-D311-5C26A95AA8A9}"/>
          </ac:spMkLst>
        </pc:spChg>
        <pc:picChg chg="add mod">
          <ac:chgData name="Yoel Kortick" userId="167978f5-7f40-4909-85d5-d4149554ad4e" providerId="ADAL" clId="{5FA0E3C2-29D6-4789-842C-A3B41DA32F6B}" dt="2022-12-13T12:29:11.684" v="2162" actId="14100"/>
          <ac:picMkLst>
            <pc:docMk/>
            <pc:sldMk cId="1797669244" sldId="1880"/>
            <ac:picMk id="5" creationId="{2CA38552-AEB9-A6F7-8630-CC04C99CF8B4}"/>
          </ac:picMkLst>
        </pc:picChg>
        <pc:picChg chg="del">
          <ac:chgData name="Yoel Kortick" userId="167978f5-7f40-4909-85d5-d4149554ad4e" providerId="ADAL" clId="{5FA0E3C2-29D6-4789-842C-A3B41DA32F6B}" dt="2022-12-13T12:26:52.439" v="2145" actId="478"/>
          <ac:picMkLst>
            <pc:docMk/>
            <pc:sldMk cId="1797669244" sldId="1880"/>
            <ac:picMk id="6" creationId="{CC1CA0F6-F83F-6519-D9A8-3086AA4D7DEC}"/>
          </ac:picMkLst>
        </pc:picChg>
      </pc:sldChg>
      <pc:sldChg chg="addSp delSp modSp add mod">
        <pc:chgData name="Yoel Kortick" userId="167978f5-7f40-4909-85d5-d4149554ad4e" providerId="ADAL" clId="{5FA0E3C2-29D6-4789-842C-A3B41DA32F6B}" dt="2022-12-13T12:31:00.789" v="2287" actId="208"/>
        <pc:sldMkLst>
          <pc:docMk/>
          <pc:sldMk cId="3893143885" sldId="1881"/>
        </pc:sldMkLst>
        <pc:spChg chg="mod">
          <ac:chgData name="Yoel Kortick" userId="167978f5-7f40-4909-85d5-d4149554ad4e" providerId="ADAL" clId="{5FA0E3C2-29D6-4789-842C-A3B41DA32F6B}" dt="2022-12-13T12:29:52.512" v="2270" actId="20577"/>
          <ac:spMkLst>
            <pc:docMk/>
            <pc:sldMk cId="3893143885" sldId="1881"/>
            <ac:spMk id="4" creationId="{2490F34D-A7E2-4EA9-8B1A-78371A1F1CD1}"/>
          </ac:spMkLst>
        </pc:spChg>
        <pc:spChg chg="mod">
          <ac:chgData name="Yoel Kortick" userId="167978f5-7f40-4909-85d5-d4149554ad4e" providerId="ADAL" clId="{5FA0E3C2-29D6-4789-842C-A3B41DA32F6B}" dt="2022-12-13T12:30:51.876" v="2284" actId="14100"/>
          <ac:spMkLst>
            <pc:docMk/>
            <pc:sldMk cId="3893143885" sldId="1881"/>
            <ac:spMk id="7" creationId="{19A57FC1-6A7F-858A-D311-5C26A95AA8A9}"/>
          </ac:spMkLst>
        </pc:spChg>
        <pc:spChg chg="add mod">
          <ac:chgData name="Yoel Kortick" userId="167978f5-7f40-4909-85d5-d4149554ad4e" providerId="ADAL" clId="{5FA0E3C2-29D6-4789-842C-A3B41DA32F6B}" dt="2022-12-13T12:30:58.310" v="2286" actId="14100"/>
          <ac:spMkLst>
            <pc:docMk/>
            <pc:sldMk cId="3893143885" sldId="1881"/>
            <ac:spMk id="8" creationId="{78A944E4-A0AA-E7E8-8438-F87B4E0D0293}"/>
          </ac:spMkLst>
        </pc:spChg>
        <pc:picChg chg="del">
          <ac:chgData name="Yoel Kortick" userId="167978f5-7f40-4909-85d5-d4149554ad4e" providerId="ADAL" clId="{5FA0E3C2-29D6-4789-842C-A3B41DA32F6B}" dt="2022-12-13T12:30:39.260" v="2271" actId="478"/>
          <ac:picMkLst>
            <pc:docMk/>
            <pc:sldMk cId="3893143885" sldId="1881"/>
            <ac:picMk id="5" creationId="{2CA38552-AEB9-A6F7-8630-CC04C99CF8B4}"/>
          </ac:picMkLst>
        </pc:picChg>
        <pc:picChg chg="add mod ord">
          <ac:chgData name="Yoel Kortick" userId="167978f5-7f40-4909-85d5-d4149554ad4e" providerId="ADAL" clId="{5FA0E3C2-29D6-4789-842C-A3B41DA32F6B}" dt="2022-12-13T12:31:00.789" v="2287" actId="208"/>
          <ac:picMkLst>
            <pc:docMk/>
            <pc:sldMk cId="3893143885" sldId="1881"/>
            <ac:picMk id="6" creationId="{82886D95-7DDB-625D-B6C7-474188E77F30}"/>
          </ac:picMkLst>
        </pc:picChg>
      </pc:sldChg>
      <pc:sldChg chg="addSp delSp modSp add mod">
        <pc:chgData name="Yoel Kortick" userId="167978f5-7f40-4909-85d5-d4149554ad4e" providerId="ADAL" clId="{5FA0E3C2-29D6-4789-842C-A3B41DA32F6B}" dt="2022-12-13T13:11:04.834" v="2924"/>
        <pc:sldMkLst>
          <pc:docMk/>
          <pc:sldMk cId="775955722" sldId="1882"/>
        </pc:sldMkLst>
        <pc:spChg chg="mod">
          <ac:chgData name="Yoel Kortick" userId="167978f5-7f40-4909-85d5-d4149554ad4e" providerId="ADAL" clId="{5FA0E3C2-29D6-4789-842C-A3B41DA32F6B}" dt="2022-12-13T13:11:04.834" v="2924"/>
          <ac:spMkLst>
            <pc:docMk/>
            <pc:sldMk cId="775955722" sldId="1882"/>
            <ac:spMk id="4" creationId="{2490F34D-A7E2-4EA9-8B1A-78371A1F1CD1}"/>
          </ac:spMkLst>
        </pc:spChg>
        <pc:spChg chg="mod">
          <ac:chgData name="Yoel Kortick" userId="167978f5-7f40-4909-85d5-d4149554ad4e" providerId="ADAL" clId="{5FA0E3C2-29D6-4789-842C-A3B41DA32F6B}" dt="2022-12-13T12:32:46.247" v="2426" actId="1036"/>
          <ac:spMkLst>
            <pc:docMk/>
            <pc:sldMk cId="775955722" sldId="1882"/>
            <ac:spMk id="7" creationId="{19A57FC1-6A7F-858A-D311-5C26A95AA8A9}"/>
          </ac:spMkLst>
        </pc:spChg>
        <pc:spChg chg="mod">
          <ac:chgData name="Yoel Kortick" userId="167978f5-7f40-4909-85d5-d4149554ad4e" providerId="ADAL" clId="{5FA0E3C2-29D6-4789-842C-A3B41DA32F6B}" dt="2022-12-13T12:32:46.247" v="2426" actId="1036"/>
          <ac:spMkLst>
            <pc:docMk/>
            <pc:sldMk cId="775955722" sldId="1882"/>
            <ac:spMk id="8" creationId="{78A944E4-A0AA-E7E8-8438-F87B4E0D0293}"/>
          </ac:spMkLst>
        </pc:spChg>
        <pc:picChg chg="add mod ord">
          <ac:chgData name="Yoel Kortick" userId="167978f5-7f40-4909-85d5-d4149554ad4e" providerId="ADAL" clId="{5FA0E3C2-29D6-4789-842C-A3B41DA32F6B}" dt="2022-12-13T12:32:46.247" v="2426" actId="1036"/>
          <ac:picMkLst>
            <pc:docMk/>
            <pc:sldMk cId="775955722" sldId="1882"/>
            <ac:picMk id="5" creationId="{502A9043-1027-2E97-A6C6-F655494D99F7}"/>
          </ac:picMkLst>
        </pc:picChg>
        <pc:picChg chg="del">
          <ac:chgData name="Yoel Kortick" userId="167978f5-7f40-4909-85d5-d4149554ad4e" providerId="ADAL" clId="{5FA0E3C2-29D6-4789-842C-A3B41DA32F6B}" dt="2022-12-13T12:31:27.536" v="2289" actId="478"/>
          <ac:picMkLst>
            <pc:docMk/>
            <pc:sldMk cId="775955722" sldId="1882"/>
            <ac:picMk id="6" creationId="{82886D95-7DDB-625D-B6C7-474188E77F30}"/>
          </ac:picMkLst>
        </pc:picChg>
      </pc:sldChg>
      <pc:sldChg chg="addSp delSp modSp add mod">
        <pc:chgData name="Yoel Kortick" userId="167978f5-7f40-4909-85d5-d4149554ad4e" providerId="ADAL" clId="{5FA0E3C2-29D6-4789-842C-A3B41DA32F6B}" dt="2022-12-13T12:34:16.193" v="2437" actId="14100"/>
        <pc:sldMkLst>
          <pc:docMk/>
          <pc:sldMk cId="3917547537" sldId="1883"/>
        </pc:sldMkLst>
        <pc:spChg chg="mod">
          <ac:chgData name="Yoel Kortick" userId="167978f5-7f40-4909-85d5-d4149554ad4e" providerId="ADAL" clId="{5FA0E3C2-29D6-4789-842C-A3B41DA32F6B}" dt="2022-12-13T12:33:10.171" v="2428"/>
          <ac:spMkLst>
            <pc:docMk/>
            <pc:sldMk cId="3917547537" sldId="1883"/>
            <ac:spMk id="4" creationId="{2490F34D-A7E2-4EA9-8B1A-78371A1F1CD1}"/>
          </ac:spMkLst>
        </pc:spChg>
        <pc:spChg chg="del">
          <ac:chgData name="Yoel Kortick" userId="167978f5-7f40-4909-85d5-d4149554ad4e" providerId="ADAL" clId="{5FA0E3C2-29D6-4789-842C-A3B41DA32F6B}" dt="2022-12-13T12:34:09.845" v="2435" actId="478"/>
          <ac:spMkLst>
            <pc:docMk/>
            <pc:sldMk cId="3917547537" sldId="1883"/>
            <ac:spMk id="7" creationId="{19A57FC1-6A7F-858A-D311-5C26A95AA8A9}"/>
          </ac:spMkLst>
        </pc:spChg>
        <pc:spChg chg="mod">
          <ac:chgData name="Yoel Kortick" userId="167978f5-7f40-4909-85d5-d4149554ad4e" providerId="ADAL" clId="{5FA0E3C2-29D6-4789-842C-A3B41DA32F6B}" dt="2022-12-13T12:34:16.193" v="2437" actId="14100"/>
          <ac:spMkLst>
            <pc:docMk/>
            <pc:sldMk cId="3917547537" sldId="1883"/>
            <ac:spMk id="8" creationId="{78A944E4-A0AA-E7E8-8438-F87B4E0D0293}"/>
          </ac:spMkLst>
        </pc:spChg>
        <pc:picChg chg="del">
          <ac:chgData name="Yoel Kortick" userId="167978f5-7f40-4909-85d5-d4149554ad4e" providerId="ADAL" clId="{5FA0E3C2-29D6-4789-842C-A3B41DA32F6B}" dt="2022-12-13T12:33:51.619" v="2429" actId="478"/>
          <ac:picMkLst>
            <pc:docMk/>
            <pc:sldMk cId="3917547537" sldId="1883"/>
            <ac:picMk id="5" creationId="{502A9043-1027-2E97-A6C6-F655494D99F7}"/>
          </ac:picMkLst>
        </pc:picChg>
        <pc:picChg chg="add mod ord">
          <ac:chgData name="Yoel Kortick" userId="167978f5-7f40-4909-85d5-d4149554ad4e" providerId="ADAL" clId="{5FA0E3C2-29D6-4789-842C-A3B41DA32F6B}" dt="2022-12-13T12:34:04.800" v="2434" actId="167"/>
          <ac:picMkLst>
            <pc:docMk/>
            <pc:sldMk cId="3917547537" sldId="1883"/>
            <ac:picMk id="6" creationId="{44EB78DE-9D54-37D4-CE8E-D3775DCE17C8}"/>
          </ac:picMkLst>
        </pc:picChg>
      </pc:sldChg>
      <pc:sldChg chg="addSp delSp modSp add mod">
        <pc:chgData name="Yoel Kortick" userId="167978f5-7f40-4909-85d5-d4149554ad4e" providerId="ADAL" clId="{5FA0E3C2-29D6-4789-842C-A3B41DA32F6B}" dt="2022-12-13T13:11:04.834" v="2924"/>
        <pc:sldMkLst>
          <pc:docMk/>
          <pc:sldMk cId="1033355121" sldId="1884"/>
        </pc:sldMkLst>
        <pc:spChg chg="mod">
          <ac:chgData name="Yoel Kortick" userId="167978f5-7f40-4909-85d5-d4149554ad4e" providerId="ADAL" clId="{5FA0E3C2-29D6-4789-842C-A3B41DA32F6B}" dt="2022-12-13T13:11:04.834" v="2924"/>
          <ac:spMkLst>
            <pc:docMk/>
            <pc:sldMk cId="1033355121" sldId="1884"/>
            <ac:spMk id="4" creationId="{2490F34D-A7E2-4EA9-8B1A-78371A1F1CD1}"/>
          </ac:spMkLst>
        </pc:spChg>
        <pc:spChg chg="mod">
          <ac:chgData name="Yoel Kortick" userId="167978f5-7f40-4909-85d5-d4149554ad4e" providerId="ADAL" clId="{5FA0E3C2-29D6-4789-842C-A3B41DA32F6B}" dt="2022-12-13T12:36:18.008" v="2511" actId="1036"/>
          <ac:spMkLst>
            <pc:docMk/>
            <pc:sldMk cId="1033355121" sldId="1884"/>
            <ac:spMk id="8" creationId="{78A944E4-A0AA-E7E8-8438-F87B4E0D0293}"/>
          </ac:spMkLst>
        </pc:spChg>
        <pc:picChg chg="add mod ord">
          <ac:chgData name="Yoel Kortick" userId="167978f5-7f40-4909-85d5-d4149554ad4e" providerId="ADAL" clId="{5FA0E3C2-29D6-4789-842C-A3B41DA32F6B}" dt="2022-12-13T12:36:18.008" v="2511" actId="1036"/>
          <ac:picMkLst>
            <pc:docMk/>
            <pc:sldMk cId="1033355121" sldId="1884"/>
            <ac:picMk id="5" creationId="{D2910293-A0B2-83AE-82DB-BE7CDDEC37D0}"/>
          </ac:picMkLst>
        </pc:picChg>
        <pc:picChg chg="del">
          <ac:chgData name="Yoel Kortick" userId="167978f5-7f40-4909-85d5-d4149554ad4e" providerId="ADAL" clId="{5FA0E3C2-29D6-4789-842C-A3B41DA32F6B}" dt="2022-12-13T12:34:51.451" v="2452" actId="478"/>
          <ac:picMkLst>
            <pc:docMk/>
            <pc:sldMk cId="1033355121" sldId="1884"/>
            <ac:picMk id="6" creationId="{44EB78DE-9D54-37D4-CE8E-D3775DCE17C8}"/>
          </ac:picMkLst>
        </pc:picChg>
      </pc:sldChg>
      <pc:sldChg chg="delSp modSp add mod">
        <pc:chgData name="Yoel Kortick" userId="167978f5-7f40-4909-85d5-d4149554ad4e" providerId="ADAL" clId="{5FA0E3C2-29D6-4789-842C-A3B41DA32F6B}" dt="2022-12-13T13:11:04.834" v="2924"/>
        <pc:sldMkLst>
          <pc:docMk/>
          <pc:sldMk cId="2577038085" sldId="1885"/>
        </pc:sldMkLst>
        <pc:spChg chg="mod">
          <ac:chgData name="Yoel Kortick" userId="167978f5-7f40-4909-85d5-d4149554ad4e" providerId="ADAL" clId="{5FA0E3C2-29D6-4789-842C-A3B41DA32F6B}" dt="2022-12-13T13:11:04.834" v="2924"/>
          <ac:spMkLst>
            <pc:docMk/>
            <pc:sldMk cId="2577038085" sldId="1885"/>
            <ac:spMk id="4" creationId="{2490F34D-A7E2-4EA9-8B1A-78371A1F1CD1}"/>
          </ac:spMkLst>
        </pc:spChg>
        <pc:spChg chg="del">
          <ac:chgData name="Yoel Kortick" userId="167978f5-7f40-4909-85d5-d4149554ad4e" providerId="ADAL" clId="{5FA0E3C2-29D6-4789-842C-A3B41DA32F6B}" dt="2022-12-13T12:36:26.668" v="2514" actId="478"/>
          <ac:spMkLst>
            <pc:docMk/>
            <pc:sldMk cId="2577038085" sldId="1885"/>
            <ac:spMk id="8" creationId="{78A944E4-A0AA-E7E8-8438-F87B4E0D0293}"/>
          </ac:spMkLst>
        </pc:spChg>
        <pc:picChg chg="del">
          <ac:chgData name="Yoel Kortick" userId="167978f5-7f40-4909-85d5-d4149554ad4e" providerId="ADAL" clId="{5FA0E3C2-29D6-4789-842C-A3B41DA32F6B}" dt="2022-12-13T12:36:25.453" v="2513" actId="478"/>
          <ac:picMkLst>
            <pc:docMk/>
            <pc:sldMk cId="2577038085" sldId="1885"/>
            <ac:picMk id="5" creationId="{D2910293-A0B2-83AE-82DB-BE7CDDEC37D0}"/>
          </ac:picMkLst>
        </pc:picChg>
      </pc:sldChg>
      <pc:sldChg chg="addSp modSp add mod">
        <pc:chgData name="Yoel Kortick" userId="167978f5-7f40-4909-85d5-d4149554ad4e" providerId="ADAL" clId="{5FA0E3C2-29D6-4789-842C-A3B41DA32F6B}" dt="2022-12-13T13:11:04.834" v="2924"/>
        <pc:sldMkLst>
          <pc:docMk/>
          <pc:sldMk cId="888117722" sldId="1886"/>
        </pc:sldMkLst>
        <pc:spChg chg="mod">
          <ac:chgData name="Yoel Kortick" userId="167978f5-7f40-4909-85d5-d4149554ad4e" providerId="ADAL" clId="{5FA0E3C2-29D6-4789-842C-A3B41DA32F6B}" dt="2022-12-13T12:43:02.859" v="2517" actId="6549"/>
          <ac:spMkLst>
            <pc:docMk/>
            <pc:sldMk cId="888117722" sldId="1886"/>
            <ac:spMk id="4" creationId="{2490F34D-A7E2-4EA9-8B1A-78371A1F1CD1}"/>
          </ac:spMkLst>
        </pc:spChg>
        <pc:spChg chg="add mod">
          <ac:chgData name="Yoel Kortick" userId="167978f5-7f40-4909-85d5-d4149554ad4e" providerId="ADAL" clId="{5FA0E3C2-29D6-4789-842C-A3B41DA32F6B}" dt="2022-12-13T12:44:27.353" v="2547" actId="1076"/>
          <ac:spMkLst>
            <pc:docMk/>
            <pc:sldMk cId="888117722" sldId="1886"/>
            <ac:spMk id="6" creationId="{E5752B0A-ADD1-5ECB-AF70-B33ACA78EE15}"/>
          </ac:spMkLst>
        </pc:spChg>
        <pc:spChg chg="add mod">
          <ac:chgData name="Yoel Kortick" userId="167978f5-7f40-4909-85d5-d4149554ad4e" providerId="ADAL" clId="{5FA0E3C2-29D6-4789-842C-A3B41DA32F6B}" dt="2022-12-13T12:44:22.956" v="2545" actId="1076"/>
          <ac:spMkLst>
            <pc:docMk/>
            <pc:sldMk cId="888117722" sldId="1886"/>
            <ac:spMk id="7" creationId="{4B4CD1A2-4F0D-0F7B-0DDF-9379AE102E6B}"/>
          </ac:spMkLst>
        </pc:spChg>
        <pc:spChg chg="add mod">
          <ac:chgData name="Yoel Kortick" userId="167978f5-7f40-4909-85d5-d4149554ad4e" providerId="ADAL" clId="{5FA0E3C2-29D6-4789-842C-A3B41DA32F6B}" dt="2022-12-13T12:44:18.452" v="2544" actId="1076"/>
          <ac:spMkLst>
            <pc:docMk/>
            <pc:sldMk cId="888117722" sldId="1886"/>
            <ac:spMk id="9" creationId="{2AC859CE-5BEA-B658-0D46-B9E9F4999022}"/>
          </ac:spMkLst>
        </pc:spChg>
        <pc:spChg chg="add mod">
          <ac:chgData name="Yoel Kortick" userId="167978f5-7f40-4909-85d5-d4149554ad4e" providerId="ADAL" clId="{5FA0E3C2-29D6-4789-842C-A3B41DA32F6B}" dt="2022-12-13T13:11:04.834" v="2924"/>
          <ac:spMkLst>
            <pc:docMk/>
            <pc:sldMk cId="888117722" sldId="1886"/>
            <ac:spMk id="11" creationId="{546F427C-534B-6119-F215-76E478532EBF}"/>
          </ac:spMkLst>
        </pc:spChg>
        <pc:picChg chg="add mod">
          <ac:chgData name="Yoel Kortick" userId="167978f5-7f40-4909-85d5-d4149554ad4e" providerId="ADAL" clId="{5FA0E3C2-29D6-4789-842C-A3B41DA32F6B}" dt="2022-12-13T12:44:29.763" v="2549" actId="1037"/>
          <ac:picMkLst>
            <pc:docMk/>
            <pc:sldMk cId="888117722" sldId="1886"/>
            <ac:picMk id="5" creationId="{A6C45265-659B-1818-D3AA-677A6E16484D}"/>
          </ac:picMkLst>
        </pc:picChg>
        <pc:cxnChg chg="add mod">
          <ac:chgData name="Yoel Kortick" userId="167978f5-7f40-4909-85d5-d4149554ad4e" providerId="ADAL" clId="{5FA0E3C2-29D6-4789-842C-A3B41DA32F6B}" dt="2022-12-13T12:44:36.433" v="2551" actId="14100"/>
          <ac:cxnSpMkLst>
            <pc:docMk/>
            <pc:sldMk cId="888117722" sldId="1886"/>
            <ac:cxnSpMk id="8" creationId="{F0E784D9-4A99-B691-1E68-C39040AE000C}"/>
          </ac:cxnSpMkLst>
        </pc:cxnChg>
        <pc:cxnChg chg="add mod">
          <ac:chgData name="Yoel Kortick" userId="167978f5-7f40-4909-85d5-d4149554ad4e" providerId="ADAL" clId="{5FA0E3C2-29D6-4789-842C-A3B41DA32F6B}" dt="2022-12-13T12:44:16.248" v="2543" actId="14100"/>
          <ac:cxnSpMkLst>
            <pc:docMk/>
            <pc:sldMk cId="888117722" sldId="1886"/>
            <ac:cxnSpMk id="10" creationId="{A2D41E72-3DA9-7A20-9B6B-13D00D392821}"/>
          </ac:cxnSpMkLst>
        </pc:cxnChg>
        <pc:cxnChg chg="add mod">
          <ac:chgData name="Yoel Kortick" userId="167978f5-7f40-4909-85d5-d4149554ad4e" providerId="ADAL" clId="{5FA0E3C2-29D6-4789-842C-A3B41DA32F6B}" dt="2022-12-13T12:43:55.831" v="2536" actId="14100"/>
          <ac:cxnSpMkLst>
            <pc:docMk/>
            <pc:sldMk cId="888117722" sldId="1886"/>
            <ac:cxnSpMk id="12" creationId="{A5ECC4B8-B673-50D4-F671-CC8A8D7282C9}"/>
          </ac:cxnSpMkLst>
        </pc:cxnChg>
      </pc:sldChg>
      <pc:sldChg chg="delSp modSp add mod">
        <pc:chgData name="Yoel Kortick" userId="167978f5-7f40-4909-85d5-d4149554ad4e" providerId="ADAL" clId="{5FA0E3C2-29D6-4789-842C-A3B41DA32F6B}" dt="2022-12-13T13:11:04.834" v="2924"/>
        <pc:sldMkLst>
          <pc:docMk/>
          <pc:sldMk cId="1615492778" sldId="1887"/>
        </pc:sldMkLst>
        <pc:spChg chg="mod">
          <ac:chgData name="Yoel Kortick" userId="167978f5-7f40-4909-85d5-d4149554ad4e" providerId="ADAL" clId="{5FA0E3C2-29D6-4789-842C-A3B41DA32F6B}" dt="2022-12-13T13:11:04.834" v="2924"/>
          <ac:spMkLst>
            <pc:docMk/>
            <pc:sldMk cId="1615492778" sldId="1887"/>
            <ac:spMk id="4" creationId="{2490F34D-A7E2-4EA9-8B1A-78371A1F1CD1}"/>
          </ac:spMkLst>
        </pc:spChg>
        <pc:spChg chg="del">
          <ac:chgData name="Yoel Kortick" userId="167978f5-7f40-4909-85d5-d4149554ad4e" providerId="ADAL" clId="{5FA0E3C2-29D6-4789-842C-A3B41DA32F6B}" dt="2022-12-13T12:45:09.157" v="2553" actId="478"/>
          <ac:spMkLst>
            <pc:docMk/>
            <pc:sldMk cId="1615492778" sldId="1887"/>
            <ac:spMk id="6" creationId="{E5752B0A-ADD1-5ECB-AF70-B33ACA78EE15}"/>
          </ac:spMkLst>
        </pc:spChg>
        <pc:spChg chg="del">
          <ac:chgData name="Yoel Kortick" userId="167978f5-7f40-4909-85d5-d4149554ad4e" providerId="ADAL" clId="{5FA0E3C2-29D6-4789-842C-A3B41DA32F6B}" dt="2022-12-13T12:45:09.157" v="2553" actId="478"/>
          <ac:spMkLst>
            <pc:docMk/>
            <pc:sldMk cId="1615492778" sldId="1887"/>
            <ac:spMk id="7" creationId="{4B4CD1A2-4F0D-0F7B-0DDF-9379AE102E6B}"/>
          </ac:spMkLst>
        </pc:spChg>
        <pc:spChg chg="del">
          <ac:chgData name="Yoel Kortick" userId="167978f5-7f40-4909-85d5-d4149554ad4e" providerId="ADAL" clId="{5FA0E3C2-29D6-4789-842C-A3B41DA32F6B}" dt="2022-12-13T12:45:09.157" v="2553" actId="478"/>
          <ac:spMkLst>
            <pc:docMk/>
            <pc:sldMk cId="1615492778" sldId="1887"/>
            <ac:spMk id="9" creationId="{2AC859CE-5BEA-B658-0D46-B9E9F4999022}"/>
          </ac:spMkLst>
        </pc:spChg>
        <pc:spChg chg="del">
          <ac:chgData name="Yoel Kortick" userId="167978f5-7f40-4909-85d5-d4149554ad4e" providerId="ADAL" clId="{5FA0E3C2-29D6-4789-842C-A3B41DA32F6B}" dt="2022-12-13T12:45:09.157" v="2553" actId="478"/>
          <ac:spMkLst>
            <pc:docMk/>
            <pc:sldMk cId="1615492778" sldId="1887"/>
            <ac:spMk id="11" creationId="{546F427C-534B-6119-F215-76E478532EBF}"/>
          </ac:spMkLst>
        </pc:spChg>
        <pc:picChg chg="del">
          <ac:chgData name="Yoel Kortick" userId="167978f5-7f40-4909-85d5-d4149554ad4e" providerId="ADAL" clId="{5FA0E3C2-29D6-4789-842C-A3B41DA32F6B}" dt="2022-12-13T12:45:09.157" v="2553" actId="478"/>
          <ac:picMkLst>
            <pc:docMk/>
            <pc:sldMk cId="1615492778" sldId="1887"/>
            <ac:picMk id="5" creationId="{A6C45265-659B-1818-D3AA-677A6E16484D}"/>
          </ac:picMkLst>
        </pc:picChg>
        <pc:cxnChg chg="del">
          <ac:chgData name="Yoel Kortick" userId="167978f5-7f40-4909-85d5-d4149554ad4e" providerId="ADAL" clId="{5FA0E3C2-29D6-4789-842C-A3B41DA32F6B}" dt="2022-12-13T12:45:09.157" v="2553" actId="478"/>
          <ac:cxnSpMkLst>
            <pc:docMk/>
            <pc:sldMk cId="1615492778" sldId="1887"/>
            <ac:cxnSpMk id="8" creationId="{F0E784D9-4A99-B691-1E68-C39040AE000C}"/>
          </ac:cxnSpMkLst>
        </pc:cxnChg>
        <pc:cxnChg chg="del">
          <ac:chgData name="Yoel Kortick" userId="167978f5-7f40-4909-85d5-d4149554ad4e" providerId="ADAL" clId="{5FA0E3C2-29D6-4789-842C-A3B41DA32F6B}" dt="2022-12-13T12:45:09.157" v="2553" actId="478"/>
          <ac:cxnSpMkLst>
            <pc:docMk/>
            <pc:sldMk cId="1615492778" sldId="1887"/>
            <ac:cxnSpMk id="10" creationId="{A2D41E72-3DA9-7A20-9B6B-13D00D392821}"/>
          </ac:cxnSpMkLst>
        </pc:cxnChg>
        <pc:cxnChg chg="del">
          <ac:chgData name="Yoel Kortick" userId="167978f5-7f40-4909-85d5-d4149554ad4e" providerId="ADAL" clId="{5FA0E3C2-29D6-4789-842C-A3B41DA32F6B}" dt="2022-12-13T12:45:09.157" v="2553" actId="478"/>
          <ac:cxnSpMkLst>
            <pc:docMk/>
            <pc:sldMk cId="1615492778" sldId="1887"/>
            <ac:cxnSpMk id="12" creationId="{A5ECC4B8-B673-50D4-F671-CC8A8D7282C9}"/>
          </ac:cxnSpMkLst>
        </pc:cxnChg>
      </pc:sldChg>
      <pc:sldChg chg="addSp modSp add mod">
        <pc:chgData name="Yoel Kortick" userId="167978f5-7f40-4909-85d5-d4149554ad4e" providerId="ADAL" clId="{5FA0E3C2-29D6-4789-842C-A3B41DA32F6B}" dt="2022-12-13T13:11:04.834" v="2924"/>
        <pc:sldMkLst>
          <pc:docMk/>
          <pc:sldMk cId="3413828724" sldId="1888"/>
        </pc:sldMkLst>
        <pc:spChg chg="mod">
          <ac:chgData name="Yoel Kortick" userId="167978f5-7f40-4909-85d5-d4149554ad4e" providerId="ADAL" clId="{5FA0E3C2-29D6-4789-842C-A3B41DA32F6B}" dt="2022-12-13T13:11:04.834" v="2924"/>
          <ac:spMkLst>
            <pc:docMk/>
            <pc:sldMk cId="3413828724" sldId="1888"/>
            <ac:spMk id="4" creationId="{2490F34D-A7E2-4EA9-8B1A-78371A1F1CD1}"/>
          </ac:spMkLst>
        </pc:spChg>
        <pc:spChg chg="add">
          <ac:chgData name="Yoel Kortick" userId="167978f5-7f40-4909-85d5-d4149554ad4e" providerId="ADAL" clId="{5FA0E3C2-29D6-4789-842C-A3B41DA32F6B}" dt="2022-12-13T12:47:04.556" v="2592" actId="11529"/>
          <ac:spMkLst>
            <pc:docMk/>
            <pc:sldMk cId="3413828724" sldId="1888"/>
            <ac:spMk id="6" creationId="{8035029E-FF23-1CAA-C597-43FC92631B84}"/>
          </ac:spMkLst>
        </pc:spChg>
        <pc:spChg chg="add">
          <ac:chgData name="Yoel Kortick" userId="167978f5-7f40-4909-85d5-d4149554ad4e" providerId="ADAL" clId="{5FA0E3C2-29D6-4789-842C-A3B41DA32F6B}" dt="2022-12-13T12:47:10.470" v="2593" actId="11529"/>
          <ac:spMkLst>
            <pc:docMk/>
            <pc:sldMk cId="3413828724" sldId="1888"/>
            <ac:spMk id="7" creationId="{26AAC66B-DB5E-92F8-E4AC-48B8D4CC0F5E}"/>
          </ac:spMkLst>
        </pc:spChg>
        <pc:spChg chg="add">
          <ac:chgData name="Yoel Kortick" userId="167978f5-7f40-4909-85d5-d4149554ad4e" providerId="ADAL" clId="{5FA0E3C2-29D6-4789-842C-A3B41DA32F6B}" dt="2022-12-13T12:47:15.060" v="2594" actId="11529"/>
          <ac:spMkLst>
            <pc:docMk/>
            <pc:sldMk cId="3413828724" sldId="1888"/>
            <ac:spMk id="8" creationId="{6B107306-AEBE-64E3-B081-D5076D939557}"/>
          </ac:spMkLst>
        </pc:spChg>
        <pc:picChg chg="add mod">
          <ac:chgData name="Yoel Kortick" userId="167978f5-7f40-4909-85d5-d4149554ad4e" providerId="ADAL" clId="{5FA0E3C2-29D6-4789-842C-A3B41DA32F6B}" dt="2022-12-13T12:46:57.062" v="2591" actId="1036"/>
          <ac:picMkLst>
            <pc:docMk/>
            <pc:sldMk cId="3413828724" sldId="1888"/>
            <ac:picMk id="5" creationId="{B2AC174C-4A86-0F41-717E-40BF50088029}"/>
          </ac:picMkLst>
        </pc:picChg>
      </pc:sldChg>
      <pc:sldChg chg="addSp delSp modSp add mod">
        <pc:chgData name="Yoel Kortick" userId="167978f5-7f40-4909-85d5-d4149554ad4e" providerId="ADAL" clId="{5FA0E3C2-29D6-4789-842C-A3B41DA32F6B}" dt="2022-12-13T13:11:04.834" v="2924"/>
        <pc:sldMkLst>
          <pc:docMk/>
          <pc:sldMk cId="3621854301" sldId="1889"/>
        </pc:sldMkLst>
        <pc:spChg chg="mod">
          <ac:chgData name="Yoel Kortick" userId="167978f5-7f40-4909-85d5-d4149554ad4e" providerId="ADAL" clId="{5FA0E3C2-29D6-4789-842C-A3B41DA32F6B}" dt="2022-12-13T13:11:04.834" v="2924"/>
          <ac:spMkLst>
            <pc:docMk/>
            <pc:sldMk cId="3621854301" sldId="1889"/>
            <ac:spMk id="4" creationId="{2490F34D-A7E2-4EA9-8B1A-78371A1F1CD1}"/>
          </ac:spMkLst>
        </pc:spChg>
        <pc:spChg chg="mod">
          <ac:chgData name="Yoel Kortick" userId="167978f5-7f40-4909-85d5-d4149554ad4e" providerId="ADAL" clId="{5FA0E3C2-29D6-4789-842C-A3B41DA32F6B}" dt="2022-12-13T12:47:49.677" v="2599" actId="1076"/>
          <ac:spMkLst>
            <pc:docMk/>
            <pc:sldMk cId="3621854301" sldId="1889"/>
            <ac:spMk id="7" creationId="{26AAC66B-DB5E-92F8-E4AC-48B8D4CC0F5E}"/>
          </ac:spMkLst>
        </pc:spChg>
        <pc:picChg chg="del">
          <ac:chgData name="Yoel Kortick" userId="167978f5-7f40-4909-85d5-d4149554ad4e" providerId="ADAL" clId="{5FA0E3C2-29D6-4789-842C-A3B41DA32F6B}" dt="2022-12-13T12:47:23.878" v="2596" actId="478"/>
          <ac:picMkLst>
            <pc:docMk/>
            <pc:sldMk cId="3621854301" sldId="1889"/>
            <ac:picMk id="5" creationId="{B2AC174C-4A86-0F41-717E-40BF50088029}"/>
          </ac:picMkLst>
        </pc:picChg>
        <pc:picChg chg="add mod ord">
          <ac:chgData name="Yoel Kortick" userId="167978f5-7f40-4909-85d5-d4149554ad4e" providerId="ADAL" clId="{5FA0E3C2-29D6-4789-842C-A3B41DA32F6B}" dt="2022-12-13T12:47:52.012" v="2600" actId="208"/>
          <ac:picMkLst>
            <pc:docMk/>
            <pc:sldMk cId="3621854301" sldId="1889"/>
            <ac:picMk id="9" creationId="{612C30F3-565B-AEA8-3D36-844CCD331EDC}"/>
          </ac:picMkLst>
        </pc:picChg>
      </pc:sldChg>
      <pc:sldChg chg="addSp delSp modSp add mod">
        <pc:chgData name="Yoel Kortick" userId="167978f5-7f40-4909-85d5-d4149554ad4e" providerId="ADAL" clId="{5FA0E3C2-29D6-4789-842C-A3B41DA32F6B}" dt="2022-12-13T12:49:02.592" v="2631" actId="208"/>
        <pc:sldMkLst>
          <pc:docMk/>
          <pc:sldMk cId="2276634384" sldId="1890"/>
        </pc:sldMkLst>
        <pc:spChg chg="mod">
          <ac:chgData name="Yoel Kortick" userId="167978f5-7f40-4909-85d5-d4149554ad4e" providerId="ADAL" clId="{5FA0E3C2-29D6-4789-842C-A3B41DA32F6B}" dt="2022-12-13T12:48:42.798" v="2623" actId="20577"/>
          <ac:spMkLst>
            <pc:docMk/>
            <pc:sldMk cId="2276634384" sldId="1890"/>
            <ac:spMk id="4" creationId="{2490F34D-A7E2-4EA9-8B1A-78371A1F1CD1}"/>
          </ac:spMkLst>
        </pc:spChg>
        <pc:spChg chg="del">
          <ac:chgData name="Yoel Kortick" userId="167978f5-7f40-4909-85d5-d4149554ad4e" providerId="ADAL" clId="{5FA0E3C2-29D6-4789-842C-A3B41DA32F6B}" dt="2022-12-13T12:48:57.616" v="2629" actId="478"/>
          <ac:spMkLst>
            <pc:docMk/>
            <pc:sldMk cId="2276634384" sldId="1890"/>
            <ac:spMk id="6" creationId="{8035029E-FF23-1CAA-C597-43FC92631B84}"/>
          </ac:spMkLst>
        </pc:spChg>
        <pc:spChg chg="mod">
          <ac:chgData name="Yoel Kortick" userId="167978f5-7f40-4909-85d5-d4149554ad4e" providerId="ADAL" clId="{5FA0E3C2-29D6-4789-842C-A3B41DA32F6B}" dt="2022-12-13T12:48:54.947" v="2628" actId="14100"/>
          <ac:spMkLst>
            <pc:docMk/>
            <pc:sldMk cId="2276634384" sldId="1890"/>
            <ac:spMk id="7" creationId="{26AAC66B-DB5E-92F8-E4AC-48B8D4CC0F5E}"/>
          </ac:spMkLst>
        </pc:spChg>
        <pc:spChg chg="del">
          <ac:chgData name="Yoel Kortick" userId="167978f5-7f40-4909-85d5-d4149554ad4e" providerId="ADAL" clId="{5FA0E3C2-29D6-4789-842C-A3B41DA32F6B}" dt="2022-12-13T12:49:00.878" v="2630" actId="478"/>
          <ac:spMkLst>
            <pc:docMk/>
            <pc:sldMk cId="2276634384" sldId="1890"/>
            <ac:spMk id="8" creationId="{6B107306-AEBE-64E3-B081-D5076D939557}"/>
          </ac:spMkLst>
        </pc:spChg>
        <pc:picChg chg="add mod ord">
          <ac:chgData name="Yoel Kortick" userId="167978f5-7f40-4909-85d5-d4149554ad4e" providerId="ADAL" clId="{5FA0E3C2-29D6-4789-842C-A3B41DA32F6B}" dt="2022-12-13T12:49:02.592" v="2631" actId="208"/>
          <ac:picMkLst>
            <pc:docMk/>
            <pc:sldMk cId="2276634384" sldId="1890"/>
            <ac:picMk id="5" creationId="{5DF9FE3C-0E1E-15D9-A329-FCF69E80EADA}"/>
          </ac:picMkLst>
        </pc:picChg>
        <pc:picChg chg="del">
          <ac:chgData name="Yoel Kortick" userId="167978f5-7f40-4909-85d5-d4149554ad4e" providerId="ADAL" clId="{5FA0E3C2-29D6-4789-842C-A3B41DA32F6B}" dt="2022-12-13T12:48:45.383" v="2624" actId="478"/>
          <ac:picMkLst>
            <pc:docMk/>
            <pc:sldMk cId="2276634384" sldId="1890"/>
            <ac:picMk id="9" creationId="{612C30F3-565B-AEA8-3D36-844CCD331EDC}"/>
          </ac:picMkLst>
        </pc:picChg>
      </pc:sldChg>
      <pc:sldChg chg="addSp delSp modSp add mod">
        <pc:chgData name="Yoel Kortick" userId="167978f5-7f40-4909-85d5-d4149554ad4e" providerId="ADAL" clId="{5FA0E3C2-29D6-4789-842C-A3B41DA32F6B}" dt="2022-12-13T12:50:49.869" v="2670" actId="14100"/>
        <pc:sldMkLst>
          <pc:docMk/>
          <pc:sldMk cId="3745953350" sldId="1891"/>
        </pc:sldMkLst>
        <pc:spChg chg="mod">
          <ac:chgData name="Yoel Kortick" userId="167978f5-7f40-4909-85d5-d4149554ad4e" providerId="ADAL" clId="{5FA0E3C2-29D6-4789-842C-A3B41DA32F6B}" dt="2022-12-13T12:49:38.026" v="2643" actId="20577"/>
          <ac:spMkLst>
            <pc:docMk/>
            <pc:sldMk cId="3745953350" sldId="1891"/>
            <ac:spMk id="4" creationId="{2490F34D-A7E2-4EA9-8B1A-78371A1F1CD1}"/>
          </ac:spMkLst>
        </pc:spChg>
        <pc:spChg chg="mod">
          <ac:chgData name="Yoel Kortick" userId="167978f5-7f40-4909-85d5-d4149554ad4e" providerId="ADAL" clId="{5FA0E3C2-29D6-4789-842C-A3B41DA32F6B}" dt="2022-12-13T12:50:41.627" v="2656" actId="1035"/>
          <ac:spMkLst>
            <pc:docMk/>
            <pc:sldMk cId="3745953350" sldId="1891"/>
            <ac:spMk id="7" creationId="{26AAC66B-DB5E-92F8-E4AC-48B8D4CC0F5E}"/>
          </ac:spMkLst>
        </pc:spChg>
        <pc:spChg chg="add mod">
          <ac:chgData name="Yoel Kortick" userId="167978f5-7f40-4909-85d5-d4149554ad4e" providerId="ADAL" clId="{5FA0E3C2-29D6-4789-842C-A3B41DA32F6B}" dt="2022-12-13T12:50:49.869" v="2670" actId="14100"/>
          <ac:spMkLst>
            <pc:docMk/>
            <pc:sldMk cId="3745953350" sldId="1891"/>
            <ac:spMk id="8" creationId="{D6BEA39A-08B8-6CDC-701D-5119369AB7AC}"/>
          </ac:spMkLst>
        </pc:spChg>
        <pc:picChg chg="del">
          <ac:chgData name="Yoel Kortick" userId="167978f5-7f40-4909-85d5-d4149554ad4e" providerId="ADAL" clId="{5FA0E3C2-29D6-4789-842C-A3B41DA32F6B}" dt="2022-12-13T12:49:41.483" v="2644" actId="478"/>
          <ac:picMkLst>
            <pc:docMk/>
            <pc:sldMk cId="3745953350" sldId="1891"/>
            <ac:picMk id="5" creationId="{5DF9FE3C-0E1E-15D9-A329-FCF69E80EADA}"/>
          </ac:picMkLst>
        </pc:picChg>
        <pc:picChg chg="add mod ord">
          <ac:chgData name="Yoel Kortick" userId="167978f5-7f40-4909-85d5-d4149554ad4e" providerId="ADAL" clId="{5FA0E3C2-29D6-4789-842C-A3B41DA32F6B}" dt="2022-12-13T12:50:32.904" v="2649" actId="167"/>
          <ac:picMkLst>
            <pc:docMk/>
            <pc:sldMk cId="3745953350" sldId="1891"/>
            <ac:picMk id="6" creationId="{5D0A85C7-2F4F-4EE5-B225-6E818E701384}"/>
          </ac:picMkLst>
        </pc:picChg>
      </pc:sldChg>
      <pc:sldChg chg="addSp delSp modSp add mod">
        <pc:chgData name="Yoel Kortick" userId="167978f5-7f40-4909-85d5-d4149554ad4e" providerId="ADAL" clId="{5FA0E3C2-29D6-4789-842C-A3B41DA32F6B}" dt="2022-12-13T12:52:36.023" v="2687" actId="14100"/>
        <pc:sldMkLst>
          <pc:docMk/>
          <pc:sldMk cId="3792445339" sldId="1892"/>
        </pc:sldMkLst>
        <pc:spChg chg="mod">
          <ac:chgData name="Yoel Kortick" userId="167978f5-7f40-4909-85d5-d4149554ad4e" providerId="ADAL" clId="{5FA0E3C2-29D6-4789-842C-A3B41DA32F6B}" dt="2022-12-13T12:51:17.526" v="2672"/>
          <ac:spMkLst>
            <pc:docMk/>
            <pc:sldMk cId="3792445339" sldId="1892"/>
            <ac:spMk id="4" creationId="{2490F34D-A7E2-4EA9-8B1A-78371A1F1CD1}"/>
          </ac:spMkLst>
        </pc:spChg>
        <pc:spChg chg="mod">
          <ac:chgData name="Yoel Kortick" userId="167978f5-7f40-4909-85d5-d4149554ad4e" providerId="ADAL" clId="{5FA0E3C2-29D6-4789-842C-A3B41DA32F6B}" dt="2022-12-13T12:52:19.457" v="2684" actId="14100"/>
          <ac:spMkLst>
            <pc:docMk/>
            <pc:sldMk cId="3792445339" sldId="1892"/>
            <ac:spMk id="7" creationId="{26AAC66B-DB5E-92F8-E4AC-48B8D4CC0F5E}"/>
          </ac:spMkLst>
        </pc:spChg>
        <pc:spChg chg="mod">
          <ac:chgData name="Yoel Kortick" userId="167978f5-7f40-4909-85d5-d4149554ad4e" providerId="ADAL" clId="{5FA0E3C2-29D6-4789-842C-A3B41DA32F6B}" dt="2022-12-13T12:52:36.023" v="2687" actId="14100"/>
          <ac:spMkLst>
            <pc:docMk/>
            <pc:sldMk cId="3792445339" sldId="1892"/>
            <ac:spMk id="8" creationId="{D6BEA39A-08B8-6CDC-701D-5119369AB7AC}"/>
          </ac:spMkLst>
        </pc:spChg>
        <pc:picChg chg="add mod ord">
          <ac:chgData name="Yoel Kortick" userId="167978f5-7f40-4909-85d5-d4149554ad4e" providerId="ADAL" clId="{5FA0E3C2-29D6-4789-842C-A3B41DA32F6B}" dt="2022-12-13T12:52:03.887" v="2681" actId="208"/>
          <ac:picMkLst>
            <pc:docMk/>
            <pc:sldMk cId="3792445339" sldId="1892"/>
            <ac:picMk id="5" creationId="{760F3D8D-7C4C-4262-460D-88CAA9D37724}"/>
          </ac:picMkLst>
        </pc:picChg>
        <pc:picChg chg="del">
          <ac:chgData name="Yoel Kortick" userId="167978f5-7f40-4909-85d5-d4149554ad4e" providerId="ADAL" clId="{5FA0E3C2-29D6-4789-842C-A3B41DA32F6B}" dt="2022-12-13T12:51:58.508" v="2673" actId="478"/>
          <ac:picMkLst>
            <pc:docMk/>
            <pc:sldMk cId="3792445339" sldId="1892"/>
            <ac:picMk id="6" creationId="{5D0A85C7-2F4F-4EE5-B225-6E818E701384}"/>
          </ac:picMkLst>
        </pc:picChg>
      </pc:sldChg>
      <pc:sldChg chg="addSp delSp modSp add mod">
        <pc:chgData name="Yoel Kortick" userId="167978f5-7f40-4909-85d5-d4149554ad4e" providerId="ADAL" clId="{5FA0E3C2-29D6-4789-842C-A3B41DA32F6B}" dt="2022-12-13T13:11:04.834" v="2924"/>
        <pc:sldMkLst>
          <pc:docMk/>
          <pc:sldMk cId="2461478631" sldId="1893"/>
        </pc:sldMkLst>
        <pc:spChg chg="mod">
          <ac:chgData name="Yoel Kortick" userId="167978f5-7f40-4909-85d5-d4149554ad4e" providerId="ADAL" clId="{5FA0E3C2-29D6-4789-842C-A3B41DA32F6B}" dt="2022-12-13T13:11:04.834" v="2924"/>
          <ac:spMkLst>
            <pc:docMk/>
            <pc:sldMk cId="2461478631" sldId="1893"/>
            <ac:spMk id="4" creationId="{2490F34D-A7E2-4EA9-8B1A-78371A1F1CD1}"/>
          </ac:spMkLst>
        </pc:spChg>
        <pc:spChg chg="mod">
          <ac:chgData name="Yoel Kortick" userId="167978f5-7f40-4909-85d5-d4149554ad4e" providerId="ADAL" clId="{5FA0E3C2-29D6-4789-842C-A3B41DA32F6B}" dt="2022-12-13T13:03:00.735" v="2734" actId="1076"/>
          <ac:spMkLst>
            <pc:docMk/>
            <pc:sldMk cId="2461478631" sldId="1893"/>
            <ac:spMk id="6" creationId="{0BB465E2-CBBA-D53F-1A95-28447863A39F}"/>
          </ac:spMkLst>
        </pc:spChg>
        <pc:spChg chg="mod">
          <ac:chgData name="Yoel Kortick" userId="167978f5-7f40-4909-85d5-d4149554ad4e" providerId="ADAL" clId="{5FA0E3C2-29D6-4789-842C-A3B41DA32F6B}" dt="2022-12-13T13:02:56.061" v="2733" actId="1076"/>
          <ac:spMkLst>
            <pc:docMk/>
            <pc:sldMk cId="2461478631" sldId="1893"/>
            <ac:spMk id="8" creationId="{7C087C84-1C8A-F6D9-E69F-332EA9E822FC}"/>
          </ac:spMkLst>
        </pc:spChg>
        <pc:spChg chg="add mod">
          <ac:chgData name="Yoel Kortick" userId="167978f5-7f40-4909-85d5-d4149554ad4e" providerId="ADAL" clId="{5FA0E3C2-29D6-4789-842C-A3B41DA32F6B}" dt="2022-12-13T13:11:04.834" v="2924"/>
          <ac:spMkLst>
            <pc:docMk/>
            <pc:sldMk cId="2461478631" sldId="1893"/>
            <ac:spMk id="9" creationId="{7238F465-DE39-991D-506A-6CD48DE319E1}"/>
          </ac:spMkLst>
        </pc:spChg>
        <pc:picChg chg="add mod ord">
          <ac:chgData name="Yoel Kortick" userId="167978f5-7f40-4909-85d5-d4149554ad4e" providerId="ADAL" clId="{5FA0E3C2-29D6-4789-842C-A3B41DA32F6B}" dt="2022-12-13T13:02:51.575" v="2732" actId="167"/>
          <ac:picMkLst>
            <pc:docMk/>
            <pc:sldMk cId="2461478631" sldId="1893"/>
            <ac:picMk id="5" creationId="{0282AC88-0125-C208-951A-C1CFA613F6A5}"/>
          </ac:picMkLst>
        </pc:picChg>
        <pc:picChg chg="del">
          <ac:chgData name="Yoel Kortick" userId="167978f5-7f40-4909-85d5-d4149554ad4e" providerId="ADAL" clId="{5FA0E3C2-29D6-4789-842C-A3B41DA32F6B}" dt="2022-12-13T13:02:42.475" v="2727" actId="478"/>
          <ac:picMkLst>
            <pc:docMk/>
            <pc:sldMk cId="2461478631" sldId="1893"/>
            <ac:picMk id="7" creationId="{8D601F5F-4F57-9A01-5DA2-4391820B021F}"/>
          </ac:picMkLst>
        </pc:picChg>
        <pc:cxnChg chg="add">
          <ac:chgData name="Yoel Kortick" userId="167978f5-7f40-4909-85d5-d4149554ad4e" providerId="ADAL" clId="{5FA0E3C2-29D6-4789-842C-A3B41DA32F6B}" dt="2022-12-13T13:03:37.967" v="2822" actId="11529"/>
          <ac:cxnSpMkLst>
            <pc:docMk/>
            <pc:sldMk cId="2461478631" sldId="1893"/>
            <ac:cxnSpMk id="11" creationId="{053AB389-EF0E-BB6E-8BF9-924E6F6FAE8A}"/>
          </ac:cxnSpMkLst>
        </pc:cxnChg>
      </pc:sldChg>
      <pc:sldChg chg="addSp delSp modSp add mod">
        <pc:chgData name="Yoel Kortick" userId="167978f5-7f40-4909-85d5-d4149554ad4e" providerId="ADAL" clId="{5FA0E3C2-29D6-4789-842C-A3B41DA32F6B}" dt="2022-12-13T13:11:04.834" v="2924"/>
        <pc:sldMkLst>
          <pc:docMk/>
          <pc:sldMk cId="951977031" sldId="1894"/>
        </pc:sldMkLst>
        <pc:spChg chg="mod">
          <ac:chgData name="Yoel Kortick" userId="167978f5-7f40-4909-85d5-d4149554ad4e" providerId="ADAL" clId="{5FA0E3C2-29D6-4789-842C-A3B41DA32F6B}" dt="2022-12-13T13:11:04.834" v="2924"/>
          <ac:spMkLst>
            <pc:docMk/>
            <pc:sldMk cId="951977031" sldId="1894"/>
            <ac:spMk id="4" creationId="{2490F34D-A7E2-4EA9-8B1A-78371A1F1CD1}"/>
          </ac:spMkLst>
        </pc:spChg>
        <pc:spChg chg="del">
          <ac:chgData name="Yoel Kortick" userId="167978f5-7f40-4909-85d5-d4149554ad4e" providerId="ADAL" clId="{5FA0E3C2-29D6-4789-842C-A3B41DA32F6B}" dt="2022-12-13T13:06:20.837" v="2890" actId="478"/>
          <ac:spMkLst>
            <pc:docMk/>
            <pc:sldMk cId="951977031" sldId="1894"/>
            <ac:spMk id="6" creationId="{0BB465E2-CBBA-D53F-1A95-28447863A39F}"/>
          </ac:spMkLst>
        </pc:spChg>
        <pc:spChg chg="mod">
          <ac:chgData name="Yoel Kortick" userId="167978f5-7f40-4909-85d5-d4149554ad4e" providerId="ADAL" clId="{5FA0E3C2-29D6-4789-842C-A3B41DA32F6B}" dt="2022-12-13T13:06:18.027" v="2889" actId="14100"/>
          <ac:spMkLst>
            <pc:docMk/>
            <pc:sldMk cId="951977031" sldId="1894"/>
            <ac:spMk id="8" creationId="{7C087C84-1C8A-F6D9-E69F-332EA9E822FC}"/>
          </ac:spMkLst>
        </pc:spChg>
        <pc:spChg chg="del">
          <ac:chgData name="Yoel Kortick" userId="167978f5-7f40-4909-85d5-d4149554ad4e" providerId="ADAL" clId="{5FA0E3C2-29D6-4789-842C-A3B41DA32F6B}" dt="2022-12-13T13:03:58.263" v="2825" actId="478"/>
          <ac:spMkLst>
            <pc:docMk/>
            <pc:sldMk cId="951977031" sldId="1894"/>
            <ac:spMk id="9" creationId="{7238F465-DE39-991D-506A-6CD48DE319E1}"/>
          </ac:spMkLst>
        </pc:spChg>
        <pc:picChg chg="del">
          <ac:chgData name="Yoel Kortick" userId="167978f5-7f40-4909-85d5-d4149554ad4e" providerId="ADAL" clId="{5FA0E3C2-29D6-4789-842C-A3B41DA32F6B}" dt="2022-12-13T13:03:56.382" v="2824" actId="478"/>
          <ac:picMkLst>
            <pc:docMk/>
            <pc:sldMk cId="951977031" sldId="1894"/>
            <ac:picMk id="5" creationId="{0282AC88-0125-C208-951A-C1CFA613F6A5}"/>
          </ac:picMkLst>
        </pc:picChg>
        <pc:picChg chg="add mod ord">
          <ac:chgData name="Yoel Kortick" userId="167978f5-7f40-4909-85d5-d4149554ad4e" providerId="ADAL" clId="{5FA0E3C2-29D6-4789-842C-A3B41DA32F6B}" dt="2022-12-13T13:06:22.489" v="2891" actId="208"/>
          <ac:picMkLst>
            <pc:docMk/>
            <pc:sldMk cId="951977031" sldId="1894"/>
            <ac:picMk id="7" creationId="{878A0A6D-F0BE-1CA1-9226-F0468E3EF3DD}"/>
          </ac:picMkLst>
        </pc:picChg>
        <pc:cxnChg chg="del">
          <ac:chgData name="Yoel Kortick" userId="167978f5-7f40-4909-85d5-d4149554ad4e" providerId="ADAL" clId="{5FA0E3C2-29D6-4789-842C-A3B41DA32F6B}" dt="2022-12-13T13:03:59.638" v="2826" actId="478"/>
          <ac:cxnSpMkLst>
            <pc:docMk/>
            <pc:sldMk cId="951977031" sldId="1894"/>
            <ac:cxnSpMk id="11" creationId="{053AB389-EF0E-BB6E-8BF9-924E6F6FAE8A}"/>
          </ac:cxnSpMkLst>
        </pc:cxnChg>
      </pc:sldChg>
      <pc:sldChg chg="addSp delSp modSp add mod">
        <pc:chgData name="Yoel Kortick" userId="167978f5-7f40-4909-85d5-d4149554ad4e" providerId="ADAL" clId="{5FA0E3C2-29D6-4789-842C-A3B41DA32F6B}" dt="2022-12-13T13:05:34.340" v="2877" actId="478"/>
        <pc:sldMkLst>
          <pc:docMk/>
          <pc:sldMk cId="3063189414" sldId="1895"/>
        </pc:sldMkLst>
        <pc:spChg chg="mod">
          <ac:chgData name="Yoel Kortick" userId="167978f5-7f40-4909-85d5-d4149554ad4e" providerId="ADAL" clId="{5FA0E3C2-29D6-4789-842C-A3B41DA32F6B}" dt="2022-12-13T13:05:07.003" v="2866" actId="20577"/>
          <ac:spMkLst>
            <pc:docMk/>
            <pc:sldMk cId="3063189414" sldId="1895"/>
            <ac:spMk id="4" creationId="{2490F34D-A7E2-4EA9-8B1A-78371A1F1CD1}"/>
          </ac:spMkLst>
        </pc:spChg>
        <pc:spChg chg="del">
          <ac:chgData name="Yoel Kortick" userId="167978f5-7f40-4909-85d5-d4149554ad4e" providerId="ADAL" clId="{5FA0E3C2-29D6-4789-842C-A3B41DA32F6B}" dt="2022-12-13T13:05:34.340" v="2877" actId="478"/>
          <ac:spMkLst>
            <pc:docMk/>
            <pc:sldMk cId="3063189414" sldId="1895"/>
            <ac:spMk id="6" creationId="{0BB465E2-CBBA-D53F-1A95-28447863A39F}"/>
          </ac:spMkLst>
        </pc:spChg>
        <pc:spChg chg="mod">
          <ac:chgData name="Yoel Kortick" userId="167978f5-7f40-4909-85d5-d4149554ad4e" providerId="ADAL" clId="{5FA0E3C2-29D6-4789-842C-A3B41DA32F6B}" dt="2022-12-13T13:05:31.753" v="2876" actId="14100"/>
          <ac:spMkLst>
            <pc:docMk/>
            <pc:sldMk cId="3063189414" sldId="1895"/>
            <ac:spMk id="8" creationId="{7C087C84-1C8A-F6D9-E69F-332EA9E822FC}"/>
          </ac:spMkLst>
        </pc:spChg>
        <pc:picChg chg="add mod ord">
          <ac:chgData name="Yoel Kortick" userId="167978f5-7f40-4909-85d5-d4149554ad4e" providerId="ADAL" clId="{5FA0E3C2-29D6-4789-842C-A3B41DA32F6B}" dt="2022-12-13T13:05:25.547" v="2874" actId="167"/>
          <ac:picMkLst>
            <pc:docMk/>
            <pc:sldMk cId="3063189414" sldId="1895"/>
            <ac:picMk id="5" creationId="{CE4E6C78-9065-7121-5C0A-3C416A011B51}"/>
          </ac:picMkLst>
        </pc:picChg>
      </pc:sldChg>
      <pc:sldChg chg="addSp delSp modSp add mod">
        <pc:chgData name="Yoel Kortick" userId="167978f5-7f40-4909-85d5-d4149554ad4e" providerId="ADAL" clId="{5FA0E3C2-29D6-4789-842C-A3B41DA32F6B}" dt="2022-12-13T13:09:18.546" v="2911" actId="948"/>
        <pc:sldMkLst>
          <pc:docMk/>
          <pc:sldMk cId="2623620379" sldId="1896"/>
        </pc:sldMkLst>
        <pc:spChg chg="mod">
          <ac:chgData name="Yoel Kortick" userId="167978f5-7f40-4909-85d5-d4149554ad4e" providerId="ADAL" clId="{5FA0E3C2-29D6-4789-842C-A3B41DA32F6B}" dt="2022-12-13T13:06:50.084" v="2894"/>
          <ac:spMkLst>
            <pc:docMk/>
            <pc:sldMk cId="2623620379" sldId="1896"/>
            <ac:spMk id="4" creationId="{2490F34D-A7E2-4EA9-8B1A-78371A1F1CD1}"/>
          </ac:spMkLst>
        </pc:spChg>
        <pc:spChg chg="mod">
          <ac:chgData name="Yoel Kortick" userId="167978f5-7f40-4909-85d5-d4149554ad4e" providerId="ADAL" clId="{5FA0E3C2-29D6-4789-842C-A3B41DA32F6B}" dt="2022-12-13T13:09:18.546" v="2911" actId="948"/>
          <ac:spMkLst>
            <pc:docMk/>
            <pc:sldMk cId="2623620379" sldId="1896"/>
            <ac:spMk id="8" creationId="{7C087C84-1C8A-F6D9-E69F-332EA9E822FC}"/>
          </ac:spMkLst>
        </pc:spChg>
        <pc:picChg chg="del">
          <ac:chgData name="Yoel Kortick" userId="167978f5-7f40-4909-85d5-d4149554ad4e" providerId="ADAL" clId="{5FA0E3C2-29D6-4789-842C-A3B41DA32F6B}" dt="2022-12-13T13:06:47.179" v="2893" actId="478"/>
          <ac:picMkLst>
            <pc:docMk/>
            <pc:sldMk cId="2623620379" sldId="1896"/>
            <ac:picMk id="5" creationId="{CE4E6C78-9065-7121-5C0A-3C416A011B51}"/>
          </ac:picMkLst>
        </pc:picChg>
        <pc:picChg chg="add mod">
          <ac:chgData name="Yoel Kortick" userId="167978f5-7f40-4909-85d5-d4149554ad4e" providerId="ADAL" clId="{5FA0E3C2-29D6-4789-842C-A3B41DA32F6B}" dt="2022-12-13T13:07:45.248" v="2896" actId="1076"/>
          <ac:picMkLst>
            <pc:docMk/>
            <pc:sldMk cId="2623620379" sldId="1896"/>
            <ac:picMk id="6" creationId="{DCC7CDF1-BFF2-C33E-8DCE-B133B41234CE}"/>
          </ac:picMkLst>
        </pc:picChg>
        <pc:picChg chg="add mod ord">
          <ac:chgData name="Yoel Kortick" userId="167978f5-7f40-4909-85d5-d4149554ad4e" providerId="ADAL" clId="{5FA0E3C2-29D6-4789-842C-A3B41DA32F6B}" dt="2022-12-13T13:08:55.715" v="2903" actId="167"/>
          <ac:picMkLst>
            <pc:docMk/>
            <pc:sldMk cId="2623620379" sldId="1896"/>
            <ac:picMk id="9" creationId="{0197788B-67AA-9310-56B1-D4D88A289CE8}"/>
          </ac:picMkLst>
        </pc:picChg>
      </pc:sldChg>
      <pc:sldChg chg="addSp delSp modSp add mod">
        <pc:chgData name="Yoel Kortick" userId="167978f5-7f40-4909-85d5-d4149554ad4e" providerId="ADAL" clId="{5FA0E3C2-29D6-4789-842C-A3B41DA32F6B}" dt="2022-12-13T13:10:51.581" v="2923" actId="208"/>
        <pc:sldMkLst>
          <pc:docMk/>
          <pc:sldMk cId="1166479224" sldId="1897"/>
        </pc:sldMkLst>
        <pc:spChg chg="mod">
          <ac:chgData name="Yoel Kortick" userId="167978f5-7f40-4909-85d5-d4149554ad4e" providerId="ADAL" clId="{5FA0E3C2-29D6-4789-842C-A3B41DA32F6B}" dt="2022-12-13T13:09:24.643" v="2913"/>
          <ac:spMkLst>
            <pc:docMk/>
            <pc:sldMk cId="1166479224" sldId="1897"/>
            <ac:spMk id="4" creationId="{2490F34D-A7E2-4EA9-8B1A-78371A1F1CD1}"/>
          </ac:spMkLst>
        </pc:spChg>
        <pc:spChg chg="mod">
          <ac:chgData name="Yoel Kortick" userId="167978f5-7f40-4909-85d5-d4149554ad4e" providerId="ADAL" clId="{5FA0E3C2-29D6-4789-842C-A3B41DA32F6B}" dt="2022-12-13T13:10:49.211" v="2922" actId="14100"/>
          <ac:spMkLst>
            <pc:docMk/>
            <pc:sldMk cId="1166479224" sldId="1897"/>
            <ac:spMk id="8" creationId="{7C087C84-1C8A-F6D9-E69F-332EA9E822FC}"/>
          </ac:spMkLst>
        </pc:spChg>
        <pc:picChg chg="add mod ord">
          <ac:chgData name="Yoel Kortick" userId="167978f5-7f40-4909-85d5-d4149554ad4e" providerId="ADAL" clId="{5FA0E3C2-29D6-4789-842C-A3B41DA32F6B}" dt="2022-12-13T13:10:51.581" v="2923" actId="208"/>
          <ac:picMkLst>
            <pc:docMk/>
            <pc:sldMk cId="1166479224" sldId="1897"/>
            <ac:picMk id="5" creationId="{C89039DA-4271-7AFC-B6A5-4E93F7146D42}"/>
          </ac:picMkLst>
        </pc:picChg>
        <pc:picChg chg="del">
          <ac:chgData name="Yoel Kortick" userId="167978f5-7f40-4909-85d5-d4149554ad4e" providerId="ADAL" clId="{5FA0E3C2-29D6-4789-842C-A3B41DA32F6B}" dt="2022-12-13T13:09:27.353" v="2914" actId="478"/>
          <ac:picMkLst>
            <pc:docMk/>
            <pc:sldMk cId="1166479224" sldId="1897"/>
            <ac:picMk id="6" creationId="{DCC7CDF1-BFF2-C33E-8DCE-B133B41234CE}"/>
          </ac:picMkLst>
        </pc:picChg>
        <pc:picChg chg="del">
          <ac:chgData name="Yoel Kortick" userId="167978f5-7f40-4909-85d5-d4149554ad4e" providerId="ADAL" clId="{5FA0E3C2-29D6-4789-842C-A3B41DA32F6B}" dt="2022-12-13T13:09:27.932" v="2915" actId="478"/>
          <ac:picMkLst>
            <pc:docMk/>
            <pc:sldMk cId="1166479224" sldId="1897"/>
            <ac:picMk id="9" creationId="{0197788B-67AA-9310-56B1-D4D88A289CE8}"/>
          </ac:picMkLst>
        </pc:picChg>
      </pc:sldChg>
    </pc:docChg>
  </pc:docChgLst>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D0869488-D0A5-4720-AED4-3B92292CE85D}"/>
    <pc:docChg chg="custSel addSld delSld modSld">
      <pc:chgData name="Yoel Kortick" userId="167978f5-7f40-4909-85d5-d4149554ad4e" providerId="ADAL" clId="{D0869488-D0A5-4720-AED4-3B92292CE85D}" dt="2023-01-08T12:50:52.049" v="361" actId="47"/>
      <pc:docMkLst>
        <pc:docMk/>
      </pc:docMkLst>
      <pc:sldChg chg="modSp mod">
        <pc:chgData name="Yoel Kortick" userId="167978f5-7f40-4909-85d5-d4149554ad4e" providerId="ADAL" clId="{D0869488-D0A5-4720-AED4-3B92292CE85D}" dt="2023-01-08T11:50:08.750" v="1"/>
        <pc:sldMkLst>
          <pc:docMk/>
          <pc:sldMk cId="3267142644" sldId="1724"/>
        </pc:sldMkLst>
        <pc:spChg chg="mod">
          <ac:chgData name="Yoel Kortick" userId="167978f5-7f40-4909-85d5-d4149554ad4e" providerId="ADAL" clId="{D0869488-D0A5-4720-AED4-3B92292CE85D}" dt="2023-01-08T11:50:08.750" v="1"/>
          <ac:spMkLst>
            <pc:docMk/>
            <pc:sldMk cId="3267142644" sldId="1724"/>
            <ac:spMk id="63" creationId="{2818E309-CE24-45E0-8F37-EFD6121F7540}"/>
          </ac:spMkLst>
        </pc:spChg>
      </pc:sldChg>
      <pc:sldChg chg="modSp mod">
        <pc:chgData name="Yoel Kortick" userId="167978f5-7f40-4909-85d5-d4149554ad4e" providerId="ADAL" clId="{D0869488-D0A5-4720-AED4-3B92292CE85D}" dt="2023-01-08T11:49:51.793" v="0"/>
        <pc:sldMkLst>
          <pc:docMk/>
          <pc:sldMk cId="1404067891" sldId="1782"/>
        </pc:sldMkLst>
        <pc:spChg chg="mod">
          <ac:chgData name="Yoel Kortick" userId="167978f5-7f40-4909-85d5-d4149554ad4e" providerId="ADAL" clId="{D0869488-D0A5-4720-AED4-3B92292CE85D}" dt="2023-01-08T11:49:51.793" v="0"/>
          <ac:spMkLst>
            <pc:docMk/>
            <pc:sldMk cId="1404067891" sldId="1782"/>
            <ac:spMk id="4" creationId="{A02F1239-CFFA-4E95-8A0B-536CBE397E4E}"/>
          </ac:spMkLst>
        </pc:spChg>
      </pc:sldChg>
      <pc:sldChg chg="modSp mod">
        <pc:chgData name="Yoel Kortick" userId="167978f5-7f40-4909-85d5-d4149554ad4e" providerId="ADAL" clId="{D0869488-D0A5-4720-AED4-3B92292CE85D}" dt="2023-01-08T12:00:24.176" v="167"/>
        <pc:sldMkLst>
          <pc:docMk/>
          <pc:sldMk cId="1773716853" sldId="1788"/>
        </pc:sldMkLst>
        <pc:spChg chg="mod">
          <ac:chgData name="Yoel Kortick" userId="167978f5-7f40-4909-85d5-d4149554ad4e" providerId="ADAL" clId="{D0869488-D0A5-4720-AED4-3B92292CE85D}" dt="2023-01-08T12:00:24.176" v="167"/>
          <ac:spMkLst>
            <pc:docMk/>
            <pc:sldMk cId="1773716853" sldId="1788"/>
            <ac:spMk id="4" creationId="{2490F34D-A7E2-4EA9-8B1A-78371A1F1CD1}"/>
          </ac:spMkLst>
        </pc:spChg>
      </pc:sldChg>
      <pc:sldChg chg="modSp mod">
        <pc:chgData name="Yoel Kortick" userId="167978f5-7f40-4909-85d5-d4149554ad4e" providerId="ADAL" clId="{D0869488-D0A5-4720-AED4-3B92292CE85D}" dt="2023-01-08T11:52:08.793" v="54" actId="6549"/>
        <pc:sldMkLst>
          <pc:docMk/>
          <pc:sldMk cId="3753056614" sldId="1791"/>
        </pc:sldMkLst>
        <pc:spChg chg="mod">
          <ac:chgData name="Yoel Kortick" userId="167978f5-7f40-4909-85d5-d4149554ad4e" providerId="ADAL" clId="{D0869488-D0A5-4720-AED4-3B92292CE85D}" dt="2023-01-08T11:52:08.793" v="54" actId="6549"/>
          <ac:spMkLst>
            <pc:docMk/>
            <pc:sldMk cId="3753056614" sldId="1791"/>
            <ac:spMk id="4" creationId="{2490F34D-A7E2-4EA9-8B1A-78371A1F1CD1}"/>
          </ac:spMkLst>
        </pc:spChg>
      </pc:sldChg>
      <pc:sldChg chg="modSp mod">
        <pc:chgData name="Yoel Kortick" userId="167978f5-7f40-4909-85d5-d4149554ad4e" providerId="ADAL" clId="{D0869488-D0A5-4720-AED4-3B92292CE85D}" dt="2023-01-08T12:06:48.461" v="204" actId="14100"/>
        <pc:sldMkLst>
          <pc:docMk/>
          <pc:sldMk cId="1078410933" sldId="1792"/>
        </pc:sldMkLst>
        <pc:spChg chg="mod">
          <ac:chgData name="Yoel Kortick" userId="167978f5-7f40-4909-85d5-d4149554ad4e" providerId="ADAL" clId="{D0869488-D0A5-4720-AED4-3B92292CE85D}" dt="2023-01-08T12:06:48.461" v="204" actId="14100"/>
          <ac:spMkLst>
            <pc:docMk/>
            <pc:sldMk cId="1078410933" sldId="1792"/>
            <ac:spMk id="3" creationId="{440E2C51-CB70-4EE1-8E6B-DADCB74DEC44}"/>
          </ac:spMkLst>
        </pc:spChg>
      </pc:sldChg>
      <pc:sldChg chg="addSp delSp modSp mod">
        <pc:chgData name="Yoel Kortick" userId="167978f5-7f40-4909-85d5-d4149554ad4e" providerId="ADAL" clId="{D0869488-D0A5-4720-AED4-3B92292CE85D}" dt="2023-01-08T12:07:09.135" v="207"/>
        <pc:sldMkLst>
          <pc:docMk/>
          <pc:sldMk cId="4132155335" sldId="1793"/>
        </pc:sldMkLst>
        <pc:spChg chg="mod">
          <ac:chgData name="Yoel Kortick" userId="167978f5-7f40-4909-85d5-d4149554ad4e" providerId="ADAL" clId="{D0869488-D0A5-4720-AED4-3B92292CE85D}" dt="2023-01-08T12:06:44.966" v="202"/>
          <ac:spMkLst>
            <pc:docMk/>
            <pc:sldMk cId="4132155335" sldId="1793"/>
            <ac:spMk id="3" creationId="{4FC18B40-6547-41EC-8A0E-1C8F40E0A42F}"/>
          </ac:spMkLst>
        </pc:spChg>
        <pc:spChg chg="del">
          <ac:chgData name="Yoel Kortick" userId="167978f5-7f40-4909-85d5-d4149554ad4e" providerId="ADAL" clId="{D0869488-D0A5-4720-AED4-3B92292CE85D}" dt="2023-01-08T12:07:06.600" v="205" actId="478"/>
          <ac:spMkLst>
            <pc:docMk/>
            <pc:sldMk cId="4132155335" sldId="1793"/>
            <ac:spMk id="4" creationId="{2490F34D-A7E2-4EA9-8B1A-78371A1F1CD1}"/>
          </ac:spMkLst>
        </pc:spChg>
        <pc:spChg chg="add del mod">
          <ac:chgData name="Yoel Kortick" userId="167978f5-7f40-4909-85d5-d4149554ad4e" providerId="ADAL" clId="{D0869488-D0A5-4720-AED4-3B92292CE85D}" dt="2023-01-08T12:07:08.164" v="206" actId="478"/>
          <ac:spMkLst>
            <pc:docMk/>
            <pc:sldMk cId="4132155335" sldId="1793"/>
            <ac:spMk id="5" creationId="{7585018D-2CF7-0659-D730-6AC88462C916}"/>
          </ac:spMkLst>
        </pc:spChg>
        <pc:spChg chg="add mod">
          <ac:chgData name="Yoel Kortick" userId="167978f5-7f40-4909-85d5-d4149554ad4e" providerId="ADAL" clId="{D0869488-D0A5-4720-AED4-3B92292CE85D}" dt="2023-01-08T12:07:09.135" v="207"/>
          <ac:spMkLst>
            <pc:docMk/>
            <pc:sldMk cId="4132155335" sldId="1793"/>
            <ac:spMk id="6" creationId="{F589CE61-6A96-C4AA-5AC4-E9E4E5C0A31C}"/>
          </ac:spMkLst>
        </pc:spChg>
      </pc:sldChg>
      <pc:sldChg chg="addSp delSp modSp mod">
        <pc:chgData name="Yoel Kortick" userId="167978f5-7f40-4909-85d5-d4149554ad4e" providerId="ADAL" clId="{D0869488-D0A5-4720-AED4-3B92292CE85D}" dt="2023-01-08T12:23:01.032" v="218"/>
        <pc:sldMkLst>
          <pc:docMk/>
          <pc:sldMk cId="1022672352" sldId="1795"/>
        </pc:sldMkLst>
        <pc:spChg chg="mod">
          <ac:chgData name="Yoel Kortick" userId="167978f5-7f40-4909-85d5-d4149554ad4e" providerId="ADAL" clId="{D0869488-D0A5-4720-AED4-3B92292CE85D}" dt="2023-01-08T12:06:44.966" v="202"/>
          <ac:spMkLst>
            <pc:docMk/>
            <pc:sldMk cId="1022672352" sldId="1795"/>
            <ac:spMk id="3" creationId="{4FC18B40-6547-41EC-8A0E-1C8F40E0A42F}"/>
          </ac:spMkLst>
        </pc:spChg>
        <pc:spChg chg="del">
          <ac:chgData name="Yoel Kortick" userId="167978f5-7f40-4909-85d5-d4149554ad4e" providerId="ADAL" clId="{D0869488-D0A5-4720-AED4-3B92292CE85D}" dt="2023-01-08T12:22:59.127" v="216" actId="478"/>
          <ac:spMkLst>
            <pc:docMk/>
            <pc:sldMk cId="1022672352" sldId="1795"/>
            <ac:spMk id="4" creationId="{2490F34D-A7E2-4EA9-8B1A-78371A1F1CD1}"/>
          </ac:spMkLst>
        </pc:spChg>
        <pc:spChg chg="add del mod">
          <ac:chgData name="Yoel Kortick" userId="167978f5-7f40-4909-85d5-d4149554ad4e" providerId="ADAL" clId="{D0869488-D0A5-4720-AED4-3B92292CE85D}" dt="2023-01-08T12:22:59.883" v="217" actId="478"/>
          <ac:spMkLst>
            <pc:docMk/>
            <pc:sldMk cId="1022672352" sldId="1795"/>
            <ac:spMk id="5" creationId="{5C91DAEB-752B-BF64-40B2-38DE0CCB53C4}"/>
          </ac:spMkLst>
        </pc:spChg>
        <pc:spChg chg="add mod">
          <ac:chgData name="Yoel Kortick" userId="167978f5-7f40-4909-85d5-d4149554ad4e" providerId="ADAL" clId="{D0869488-D0A5-4720-AED4-3B92292CE85D}" dt="2023-01-08T12:23:01.032" v="218"/>
          <ac:spMkLst>
            <pc:docMk/>
            <pc:sldMk cId="1022672352" sldId="1795"/>
            <ac:spMk id="6" creationId="{A87AFC34-A353-9071-7DC7-DD87311A5380}"/>
          </ac:spMkLst>
        </pc:spChg>
      </pc:sldChg>
      <pc:sldChg chg="addSp delSp modSp mod">
        <pc:chgData name="Yoel Kortick" userId="167978f5-7f40-4909-85d5-d4149554ad4e" providerId="ADAL" clId="{D0869488-D0A5-4720-AED4-3B92292CE85D}" dt="2023-01-08T12:30:25.748" v="225" actId="208"/>
        <pc:sldMkLst>
          <pc:docMk/>
          <pc:sldMk cId="3228880565" sldId="1796"/>
        </pc:sldMkLst>
        <pc:spChg chg="mod">
          <ac:chgData name="Yoel Kortick" userId="167978f5-7f40-4909-85d5-d4149554ad4e" providerId="ADAL" clId="{D0869488-D0A5-4720-AED4-3B92292CE85D}" dt="2023-01-08T12:28:34.604" v="223" actId="27636"/>
          <ac:spMkLst>
            <pc:docMk/>
            <pc:sldMk cId="3228880565" sldId="1796"/>
            <ac:spMk id="3" creationId="{4FC18B40-6547-41EC-8A0E-1C8F40E0A42F}"/>
          </ac:spMkLst>
        </pc:spChg>
        <pc:spChg chg="del">
          <ac:chgData name="Yoel Kortick" userId="167978f5-7f40-4909-85d5-d4149554ad4e" providerId="ADAL" clId="{D0869488-D0A5-4720-AED4-3B92292CE85D}" dt="2023-01-08T12:28:30.243" v="220" actId="478"/>
          <ac:spMkLst>
            <pc:docMk/>
            <pc:sldMk cId="3228880565" sldId="1796"/>
            <ac:spMk id="5" creationId="{5CD86762-6F31-C78C-BD80-08FEA8284EFA}"/>
          </ac:spMkLst>
        </pc:spChg>
        <pc:spChg chg="add del mod">
          <ac:chgData name="Yoel Kortick" userId="167978f5-7f40-4909-85d5-d4149554ad4e" providerId="ADAL" clId="{D0869488-D0A5-4720-AED4-3B92292CE85D}" dt="2023-01-08T12:28:32.402" v="221" actId="478"/>
          <ac:spMkLst>
            <pc:docMk/>
            <pc:sldMk cId="3228880565" sldId="1796"/>
            <ac:spMk id="6" creationId="{1650697E-1F97-C4B9-28D8-FD86698B14A7}"/>
          </ac:spMkLst>
        </pc:spChg>
        <pc:spChg chg="del">
          <ac:chgData name="Yoel Kortick" userId="167978f5-7f40-4909-85d5-d4149554ad4e" providerId="ADAL" clId="{D0869488-D0A5-4720-AED4-3B92292CE85D}" dt="2023-01-08T12:28:27.223" v="219" actId="478"/>
          <ac:spMkLst>
            <pc:docMk/>
            <pc:sldMk cId="3228880565" sldId="1796"/>
            <ac:spMk id="13" creationId="{59A338BF-25B2-D369-6D41-9E3F33228F9C}"/>
          </ac:spMkLst>
        </pc:spChg>
        <pc:picChg chg="del">
          <ac:chgData name="Yoel Kortick" userId="167978f5-7f40-4909-85d5-d4149554ad4e" providerId="ADAL" clId="{D0869488-D0A5-4720-AED4-3B92292CE85D}" dt="2023-01-08T12:28:27.223" v="219" actId="478"/>
          <ac:picMkLst>
            <pc:docMk/>
            <pc:sldMk cId="3228880565" sldId="1796"/>
            <ac:picMk id="4" creationId="{91F42EB1-FE7D-512B-DB33-AD1D51D7D0C0}"/>
          </ac:picMkLst>
        </pc:picChg>
        <pc:picChg chg="add mod">
          <ac:chgData name="Yoel Kortick" userId="167978f5-7f40-4909-85d5-d4149554ad4e" providerId="ADAL" clId="{D0869488-D0A5-4720-AED4-3B92292CE85D}" dt="2023-01-08T12:30:25.748" v="225" actId="208"/>
          <ac:picMkLst>
            <pc:docMk/>
            <pc:sldMk cId="3228880565" sldId="1796"/>
            <ac:picMk id="8" creationId="{027CA599-7208-2861-D9C1-4A4A42E6C4DB}"/>
          </ac:picMkLst>
        </pc:picChg>
      </pc:sldChg>
      <pc:sldChg chg="addSp delSp modSp mod">
        <pc:chgData name="Yoel Kortick" userId="167978f5-7f40-4909-85d5-d4149554ad4e" providerId="ADAL" clId="{D0869488-D0A5-4720-AED4-3B92292CE85D}" dt="2023-01-08T12:30:49.614" v="253"/>
        <pc:sldMkLst>
          <pc:docMk/>
          <pc:sldMk cId="2255328081" sldId="1898"/>
        </pc:sldMkLst>
        <pc:spChg chg="mod">
          <ac:chgData name="Yoel Kortick" userId="167978f5-7f40-4909-85d5-d4149554ad4e" providerId="ADAL" clId="{D0869488-D0A5-4720-AED4-3B92292CE85D}" dt="2023-01-08T12:30:42.218" v="247" actId="6549"/>
          <ac:spMkLst>
            <pc:docMk/>
            <pc:sldMk cId="2255328081" sldId="1898"/>
            <ac:spMk id="3" creationId="{4FC18B40-6547-41EC-8A0E-1C8F40E0A42F}"/>
          </ac:spMkLst>
        </pc:spChg>
        <pc:spChg chg="del">
          <ac:chgData name="Yoel Kortick" userId="167978f5-7f40-4909-85d5-d4149554ad4e" providerId="ADAL" clId="{D0869488-D0A5-4720-AED4-3B92292CE85D}" dt="2023-01-08T12:30:47.796" v="251" actId="478"/>
          <ac:spMkLst>
            <pc:docMk/>
            <pc:sldMk cId="2255328081" sldId="1898"/>
            <ac:spMk id="4" creationId="{2490F34D-A7E2-4EA9-8B1A-78371A1F1CD1}"/>
          </ac:spMkLst>
        </pc:spChg>
        <pc:spChg chg="add del mod">
          <ac:chgData name="Yoel Kortick" userId="167978f5-7f40-4909-85d5-d4149554ad4e" providerId="ADAL" clId="{D0869488-D0A5-4720-AED4-3B92292CE85D}" dt="2023-01-08T12:30:48.551" v="252" actId="478"/>
          <ac:spMkLst>
            <pc:docMk/>
            <pc:sldMk cId="2255328081" sldId="1898"/>
            <ac:spMk id="5" creationId="{DC0BB140-1AC9-5DFC-DC4E-27D5878CE48D}"/>
          </ac:spMkLst>
        </pc:spChg>
        <pc:spChg chg="del">
          <ac:chgData name="Yoel Kortick" userId="167978f5-7f40-4909-85d5-d4149554ad4e" providerId="ADAL" clId="{D0869488-D0A5-4720-AED4-3B92292CE85D}" dt="2023-01-08T12:30:45.910" v="250" actId="478"/>
          <ac:spMkLst>
            <pc:docMk/>
            <pc:sldMk cId="2255328081" sldId="1898"/>
            <ac:spMk id="6" creationId="{EA1445E2-8899-0F53-2F22-08B68CFC0CE9}"/>
          </ac:spMkLst>
        </pc:spChg>
        <pc:spChg chg="add mod">
          <ac:chgData name="Yoel Kortick" userId="167978f5-7f40-4909-85d5-d4149554ad4e" providerId="ADAL" clId="{D0869488-D0A5-4720-AED4-3B92292CE85D}" dt="2023-01-08T12:30:49.614" v="253"/>
          <ac:spMkLst>
            <pc:docMk/>
            <pc:sldMk cId="2255328081" sldId="1898"/>
            <ac:spMk id="8" creationId="{DC12AA19-C07F-8AA7-405A-0F3534138598}"/>
          </ac:spMkLst>
        </pc:spChg>
        <pc:spChg chg="del">
          <ac:chgData name="Yoel Kortick" userId="167978f5-7f40-4909-85d5-d4149554ad4e" providerId="ADAL" clId="{D0869488-D0A5-4720-AED4-3B92292CE85D}" dt="2023-01-08T12:30:44.960" v="249" actId="478"/>
          <ac:spMkLst>
            <pc:docMk/>
            <pc:sldMk cId="2255328081" sldId="1898"/>
            <ac:spMk id="9" creationId="{A36000F0-38EF-F751-E2E1-2F214689CF8F}"/>
          </ac:spMkLst>
        </pc:spChg>
        <pc:picChg chg="del">
          <ac:chgData name="Yoel Kortick" userId="167978f5-7f40-4909-85d5-d4149554ad4e" providerId="ADAL" clId="{D0869488-D0A5-4720-AED4-3B92292CE85D}" dt="2023-01-08T12:30:44.107" v="248" actId="478"/>
          <ac:picMkLst>
            <pc:docMk/>
            <pc:sldMk cId="2255328081" sldId="1898"/>
            <ac:picMk id="7" creationId="{93A0096C-221F-6B2F-B89B-BEDB8F68ACB5}"/>
          </ac:picMkLst>
        </pc:picChg>
      </pc:sldChg>
      <pc:sldChg chg="addSp delSp modSp mod">
        <pc:chgData name="Yoel Kortick" userId="167978f5-7f40-4909-85d5-d4149554ad4e" providerId="ADAL" clId="{D0869488-D0A5-4720-AED4-3B92292CE85D}" dt="2023-01-08T11:55:42.835" v="79" actId="208"/>
        <pc:sldMkLst>
          <pc:docMk/>
          <pc:sldMk cId="3034439576" sldId="1910"/>
        </pc:sldMkLst>
        <pc:spChg chg="del">
          <ac:chgData name="Yoel Kortick" userId="167978f5-7f40-4909-85d5-d4149554ad4e" providerId="ADAL" clId="{D0869488-D0A5-4720-AED4-3B92292CE85D}" dt="2023-01-08T11:52:28.755" v="55" actId="478"/>
          <ac:spMkLst>
            <pc:docMk/>
            <pc:sldMk cId="3034439576" sldId="1910"/>
            <ac:spMk id="4" creationId="{2490F34D-A7E2-4EA9-8B1A-78371A1F1CD1}"/>
          </ac:spMkLst>
        </pc:spChg>
        <pc:spChg chg="add del mod">
          <ac:chgData name="Yoel Kortick" userId="167978f5-7f40-4909-85d5-d4149554ad4e" providerId="ADAL" clId="{D0869488-D0A5-4720-AED4-3B92292CE85D}" dt="2023-01-08T11:52:29.488" v="56" actId="478"/>
          <ac:spMkLst>
            <pc:docMk/>
            <pc:sldMk cId="3034439576" sldId="1910"/>
            <ac:spMk id="6" creationId="{70A8BC91-A09B-7ABD-3B23-BCDB55D95AE3}"/>
          </ac:spMkLst>
        </pc:spChg>
        <pc:spChg chg="add mod">
          <ac:chgData name="Yoel Kortick" userId="167978f5-7f40-4909-85d5-d4149554ad4e" providerId="ADAL" clId="{D0869488-D0A5-4720-AED4-3B92292CE85D}" dt="2023-01-08T11:52:41.628" v="76" actId="20577"/>
          <ac:spMkLst>
            <pc:docMk/>
            <pc:sldMk cId="3034439576" sldId="1910"/>
            <ac:spMk id="7" creationId="{25183B2B-27F5-16B3-D62B-C9AC3E0E3082}"/>
          </ac:spMkLst>
        </pc:spChg>
        <pc:spChg chg="add">
          <ac:chgData name="Yoel Kortick" userId="167978f5-7f40-4909-85d5-d4149554ad4e" providerId="ADAL" clId="{D0869488-D0A5-4720-AED4-3B92292CE85D}" dt="2023-01-08T11:55:40.583" v="78" actId="11529"/>
          <ac:spMkLst>
            <pc:docMk/>
            <pc:sldMk cId="3034439576" sldId="1910"/>
            <ac:spMk id="10" creationId="{C0C68490-0A08-5C22-B71F-381F60609DB2}"/>
          </ac:spMkLst>
        </pc:spChg>
        <pc:picChg chg="del">
          <ac:chgData name="Yoel Kortick" userId="167978f5-7f40-4909-85d5-d4149554ad4e" providerId="ADAL" clId="{D0869488-D0A5-4720-AED4-3B92292CE85D}" dt="2023-01-08T11:52:30.573" v="57" actId="478"/>
          <ac:picMkLst>
            <pc:docMk/>
            <pc:sldMk cId="3034439576" sldId="1910"/>
            <ac:picMk id="2" creationId="{C87FA40E-F3E2-6318-D942-F11976E010BB}"/>
          </ac:picMkLst>
        </pc:picChg>
        <pc:picChg chg="add mod">
          <ac:chgData name="Yoel Kortick" userId="167978f5-7f40-4909-85d5-d4149554ad4e" providerId="ADAL" clId="{D0869488-D0A5-4720-AED4-3B92292CE85D}" dt="2023-01-08T11:55:42.835" v="79" actId="208"/>
          <ac:picMkLst>
            <pc:docMk/>
            <pc:sldMk cId="3034439576" sldId="1910"/>
            <ac:picMk id="9" creationId="{9DA3660F-0F3E-1749-6DCB-E45C170E2016}"/>
          </ac:picMkLst>
        </pc:picChg>
      </pc:sldChg>
      <pc:sldChg chg="addSp delSp modSp mod">
        <pc:chgData name="Yoel Kortick" userId="167978f5-7f40-4909-85d5-d4149554ad4e" providerId="ADAL" clId="{D0869488-D0A5-4720-AED4-3B92292CE85D}" dt="2023-01-08T11:58:20.347" v="116" actId="208"/>
        <pc:sldMkLst>
          <pc:docMk/>
          <pc:sldMk cId="2051600660" sldId="1911"/>
        </pc:sldMkLst>
        <pc:spChg chg="del">
          <ac:chgData name="Yoel Kortick" userId="167978f5-7f40-4909-85d5-d4149554ad4e" providerId="ADAL" clId="{D0869488-D0A5-4720-AED4-3B92292CE85D}" dt="2023-01-08T11:56:03.160" v="82" actId="478"/>
          <ac:spMkLst>
            <pc:docMk/>
            <pc:sldMk cId="2051600660" sldId="1911"/>
            <ac:spMk id="4" creationId="{2490F34D-A7E2-4EA9-8B1A-78371A1F1CD1}"/>
          </ac:spMkLst>
        </pc:spChg>
        <pc:spChg chg="add del mod">
          <ac:chgData name="Yoel Kortick" userId="167978f5-7f40-4909-85d5-d4149554ad4e" providerId="ADAL" clId="{D0869488-D0A5-4720-AED4-3B92292CE85D}" dt="2023-01-08T11:56:04.431" v="83" actId="478"/>
          <ac:spMkLst>
            <pc:docMk/>
            <pc:sldMk cId="2051600660" sldId="1911"/>
            <ac:spMk id="5" creationId="{1C7F681E-45CB-7DB0-DF29-48F14643C4A2}"/>
          </ac:spMkLst>
        </pc:spChg>
        <pc:spChg chg="add mod">
          <ac:chgData name="Yoel Kortick" userId="167978f5-7f40-4909-85d5-d4149554ad4e" providerId="ADAL" clId="{D0869488-D0A5-4720-AED4-3B92292CE85D}" dt="2023-01-08T11:58:18.061" v="115" actId="20577"/>
          <ac:spMkLst>
            <pc:docMk/>
            <pc:sldMk cId="2051600660" sldId="1911"/>
            <ac:spMk id="7" creationId="{9AD1EA15-BA1C-0AC9-9B98-DE18E296C3B0}"/>
          </ac:spMkLst>
        </pc:spChg>
        <pc:graphicFrameChg chg="del modGraphic">
          <ac:chgData name="Yoel Kortick" userId="167978f5-7f40-4909-85d5-d4149554ad4e" providerId="ADAL" clId="{D0869488-D0A5-4720-AED4-3B92292CE85D}" dt="2023-01-08T11:56:00.606" v="81" actId="478"/>
          <ac:graphicFrameMkLst>
            <pc:docMk/>
            <pc:sldMk cId="2051600660" sldId="1911"/>
            <ac:graphicFrameMk id="6" creationId="{4B20E9BB-702F-1699-ABFD-1CAB1D04A1BE}"/>
          </ac:graphicFrameMkLst>
        </pc:graphicFrameChg>
        <pc:picChg chg="add mod ord">
          <ac:chgData name="Yoel Kortick" userId="167978f5-7f40-4909-85d5-d4149554ad4e" providerId="ADAL" clId="{D0869488-D0A5-4720-AED4-3B92292CE85D}" dt="2023-01-08T11:58:20.347" v="116" actId="208"/>
          <ac:picMkLst>
            <pc:docMk/>
            <pc:sldMk cId="2051600660" sldId="1911"/>
            <ac:picMk id="9" creationId="{55D0D4BA-A315-5FCF-0660-7EB7F503FD57}"/>
          </ac:picMkLst>
        </pc:picChg>
      </pc:sldChg>
      <pc:sldChg chg="addSp delSp modSp mod">
        <pc:chgData name="Yoel Kortick" userId="167978f5-7f40-4909-85d5-d4149554ad4e" providerId="ADAL" clId="{D0869488-D0A5-4720-AED4-3B92292CE85D}" dt="2023-01-08T12:35:44.826" v="266" actId="208"/>
        <pc:sldMkLst>
          <pc:docMk/>
          <pc:sldMk cId="2370129783" sldId="1917"/>
        </pc:sldMkLst>
        <pc:spChg chg="mod">
          <ac:chgData name="Yoel Kortick" userId="167978f5-7f40-4909-85d5-d4149554ad4e" providerId="ADAL" clId="{D0869488-D0A5-4720-AED4-3B92292CE85D}" dt="2023-01-08T12:06:44.966" v="202"/>
          <ac:spMkLst>
            <pc:docMk/>
            <pc:sldMk cId="2370129783" sldId="1917"/>
            <ac:spMk id="3" creationId="{4FC18B40-6547-41EC-8A0E-1C8F40E0A42F}"/>
          </ac:spMkLst>
        </pc:spChg>
        <pc:spChg chg="del">
          <ac:chgData name="Yoel Kortick" userId="167978f5-7f40-4909-85d5-d4149554ad4e" providerId="ADAL" clId="{D0869488-D0A5-4720-AED4-3B92292CE85D}" dt="2023-01-08T12:22:17.973" v="210" actId="478"/>
          <ac:spMkLst>
            <pc:docMk/>
            <pc:sldMk cId="2370129783" sldId="1917"/>
            <ac:spMk id="4" creationId="{2490F34D-A7E2-4EA9-8B1A-78371A1F1CD1}"/>
          </ac:spMkLst>
        </pc:spChg>
        <pc:spChg chg="add del mod">
          <ac:chgData name="Yoel Kortick" userId="167978f5-7f40-4909-85d5-d4149554ad4e" providerId="ADAL" clId="{D0869488-D0A5-4720-AED4-3B92292CE85D}" dt="2023-01-08T12:22:19.707" v="211" actId="478"/>
          <ac:spMkLst>
            <pc:docMk/>
            <pc:sldMk cId="2370129783" sldId="1917"/>
            <ac:spMk id="5" creationId="{AB636C35-E0EB-3B7C-3F4C-8BAE3D961B61}"/>
          </ac:spMkLst>
        </pc:spChg>
        <pc:spChg chg="del">
          <ac:chgData name="Yoel Kortick" userId="167978f5-7f40-4909-85d5-d4149554ad4e" providerId="ADAL" clId="{D0869488-D0A5-4720-AED4-3B92292CE85D}" dt="2023-01-08T12:22:21.940" v="213" actId="478"/>
          <ac:spMkLst>
            <pc:docMk/>
            <pc:sldMk cId="2370129783" sldId="1917"/>
            <ac:spMk id="6" creationId="{664210A6-707B-FF6B-42C6-8D2F518B60E7}"/>
          </ac:spMkLst>
        </pc:spChg>
        <pc:spChg chg="del">
          <ac:chgData name="Yoel Kortick" userId="167978f5-7f40-4909-85d5-d4149554ad4e" providerId="ADAL" clId="{D0869488-D0A5-4720-AED4-3B92292CE85D}" dt="2023-01-08T12:22:21.040" v="212" actId="478"/>
          <ac:spMkLst>
            <pc:docMk/>
            <pc:sldMk cId="2370129783" sldId="1917"/>
            <ac:spMk id="8" creationId="{A8B7D853-E7D6-815E-9927-305C8DEC9799}"/>
          </ac:spMkLst>
        </pc:spChg>
        <pc:spChg chg="del">
          <ac:chgData name="Yoel Kortick" userId="167978f5-7f40-4909-85d5-d4149554ad4e" providerId="ADAL" clId="{D0869488-D0A5-4720-AED4-3B92292CE85D}" dt="2023-01-08T12:22:15.932" v="209" actId="478"/>
          <ac:spMkLst>
            <pc:docMk/>
            <pc:sldMk cId="2370129783" sldId="1917"/>
            <ac:spMk id="9" creationId="{38F3EF76-CA0E-9AD3-EE21-62E4C8160D77}"/>
          </ac:spMkLst>
        </pc:spChg>
        <pc:picChg chg="del">
          <ac:chgData name="Yoel Kortick" userId="167978f5-7f40-4909-85d5-d4149554ad4e" providerId="ADAL" clId="{D0869488-D0A5-4720-AED4-3B92292CE85D}" dt="2023-01-08T12:22:14.566" v="208" actId="478"/>
          <ac:picMkLst>
            <pc:docMk/>
            <pc:sldMk cId="2370129783" sldId="1917"/>
            <ac:picMk id="7" creationId="{F16D5C68-9C13-C37F-1841-4D8B28661C84}"/>
          </ac:picMkLst>
        </pc:picChg>
        <pc:picChg chg="add del mod">
          <ac:chgData name="Yoel Kortick" userId="167978f5-7f40-4909-85d5-d4149554ad4e" providerId="ADAL" clId="{D0869488-D0A5-4720-AED4-3B92292CE85D}" dt="2023-01-08T12:35:41.769" v="264" actId="478"/>
          <ac:picMkLst>
            <pc:docMk/>
            <pc:sldMk cId="2370129783" sldId="1917"/>
            <ac:picMk id="11" creationId="{22012706-454C-05B7-CA40-71E233B593D4}"/>
          </ac:picMkLst>
        </pc:picChg>
        <pc:picChg chg="add mod">
          <ac:chgData name="Yoel Kortick" userId="167978f5-7f40-4909-85d5-d4149554ad4e" providerId="ADAL" clId="{D0869488-D0A5-4720-AED4-3B92292CE85D}" dt="2023-01-08T12:35:44.826" v="266" actId="208"/>
          <ac:picMkLst>
            <pc:docMk/>
            <pc:sldMk cId="2370129783" sldId="1917"/>
            <ac:picMk id="13" creationId="{D374D98C-2003-1FCE-3AC2-138B18E569C4}"/>
          </ac:picMkLst>
        </pc:picChg>
      </pc:sldChg>
      <pc:sldChg chg="addSp delSp modSp mod">
        <pc:chgData name="Yoel Kortick" userId="167978f5-7f40-4909-85d5-d4149554ad4e" providerId="ADAL" clId="{D0869488-D0A5-4720-AED4-3B92292CE85D}" dt="2023-01-08T12:48:56.170" v="336"/>
        <pc:sldMkLst>
          <pc:docMk/>
          <pc:sldMk cId="3828660448" sldId="1918"/>
        </pc:sldMkLst>
        <pc:spChg chg="mod">
          <ac:chgData name="Yoel Kortick" userId="167978f5-7f40-4909-85d5-d4149554ad4e" providerId="ADAL" clId="{D0869488-D0A5-4720-AED4-3B92292CE85D}" dt="2023-01-08T12:48:35.276" v="333"/>
          <ac:spMkLst>
            <pc:docMk/>
            <pc:sldMk cId="3828660448" sldId="1918"/>
            <ac:spMk id="3" creationId="{4FC18B40-6547-41EC-8A0E-1C8F40E0A42F}"/>
          </ac:spMkLst>
        </pc:spChg>
        <pc:spChg chg="del">
          <ac:chgData name="Yoel Kortick" userId="167978f5-7f40-4909-85d5-d4149554ad4e" providerId="ADAL" clId="{D0869488-D0A5-4720-AED4-3B92292CE85D}" dt="2023-01-08T12:48:53.449" v="334" actId="478"/>
          <ac:spMkLst>
            <pc:docMk/>
            <pc:sldMk cId="3828660448" sldId="1918"/>
            <ac:spMk id="4" creationId="{2490F34D-A7E2-4EA9-8B1A-78371A1F1CD1}"/>
          </ac:spMkLst>
        </pc:spChg>
        <pc:spChg chg="add del mod">
          <ac:chgData name="Yoel Kortick" userId="167978f5-7f40-4909-85d5-d4149554ad4e" providerId="ADAL" clId="{D0869488-D0A5-4720-AED4-3B92292CE85D}" dt="2023-01-08T12:48:54.946" v="335" actId="478"/>
          <ac:spMkLst>
            <pc:docMk/>
            <pc:sldMk cId="3828660448" sldId="1918"/>
            <ac:spMk id="5" creationId="{02B0AA7F-0841-052E-E2FE-FF731D16DF2F}"/>
          </ac:spMkLst>
        </pc:spChg>
        <pc:spChg chg="add mod">
          <ac:chgData name="Yoel Kortick" userId="167978f5-7f40-4909-85d5-d4149554ad4e" providerId="ADAL" clId="{D0869488-D0A5-4720-AED4-3B92292CE85D}" dt="2023-01-08T12:48:56.170" v="336"/>
          <ac:spMkLst>
            <pc:docMk/>
            <pc:sldMk cId="3828660448" sldId="1918"/>
            <ac:spMk id="6" creationId="{98894F93-9370-FC8E-6125-3D9F973154ED}"/>
          </ac:spMkLst>
        </pc:spChg>
      </pc:sldChg>
      <pc:sldChg chg="addSp delSp modSp mod">
        <pc:chgData name="Yoel Kortick" userId="167978f5-7f40-4909-85d5-d4149554ad4e" providerId="ADAL" clId="{D0869488-D0A5-4720-AED4-3B92292CE85D}" dt="2023-01-08T12:49:46.910" v="355"/>
        <pc:sldMkLst>
          <pc:docMk/>
          <pc:sldMk cId="1461165050" sldId="1919"/>
        </pc:sldMkLst>
        <pc:spChg chg="mod">
          <ac:chgData name="Yoel Kortick" userId="167978f5-7f40-4909-85d5-d4149554ad4e" providerId="ADAL" clId="{D0869488-D0A5-4720-AED4-3B92292CE85D}" dt="2023-01-08T12:48:35.276" v="333"/>
          <ac:spMkLst>
            <pc:docMk/>
            <pc:sldMk cId="1461165050" sldId="1919"/>
            <ac:spMk id="3" creationId="{4FC18B40-6547-41EC-8A0E-1C8F40E0A42F}"/>
          </ac:spMkLst>
        </pc:spChg>
        <pc:spChg chg="del">
          <ac:chgData name="Yoel Kortick" userId="167978f5-7f40-4909-85d5-d4149554ad4e" providerId="ADAL" clId="{D0869488-D0A5-4720-AED4-3B92292CE85D}" dt="2023-01-08T12:49:06.345" v="338" actId="478"/>
          <ac:spMkLst>
            <pc:docMk/>
            <pc:sldMk cId="1461165050" sldId="1919"/>
            <ac:spMk id="4" creationId="{2490F34D-A7E2-4EA9-8B1A-78371A1F1CD1}"/>
          </ac:spMkLst>
        </pc:spChg>
        <pc:spChg chg="add del mod">
          <ac:chgData name="Yoel Kortick" userId="167978f5-7f40-4909-85d5-d4149554ad4e" providerId="ADAL" clId="{D0869488-D0A5-4720-AED4-3B92292CE85D}" dt="2023-01-08T12:49:08.007" v="339" actId="478"/>
          <ac:spMkLst>
            <pc:docMk/>
            <pc:sldMk cId="1461165050" sldId="1919"/>
            <ac:spMk id="5" creationId="{CCE3D94B-F456-AD91-79A0-6D00442C935B}"/>
          </ac:spMkLst>
        </pc:spChg>
        <pc:spChg chg="add mod">
          <ac:chgData name="Yoel Kortick" userId="167978f5-7f40-4909-85d5-d4149554ad4e" providerId="ADAL" clId="{D0869488-D0A5-4720-AED4-3B92292CE85D}" dt="2023-01-08T12:49:46.910" v="355"/>
          <ac:spMkLst>
            <pc:docMk/>
            <pc:sldMk cId="1461165050" sldId="1919"/>
            <ac:spMk id="6" creationId="{130E5CCE-D48C-BAA1-B3BC-A9B4AE88DDE7}"/>
          </ac:spMkLst>
        </pc:spChg>
        <pc:spChg chg="del">
          <ac:chgData name="Yoel Kortick" userId="167978f5-7f40-4909-85d5-d4149554ad4e" providerId="ADAL" clId="{D0869488-D0A5-4720-AED4-3B92292CE85D}" dt="2023-01-08T12:49:10.111" v="341" actId="478"/>
          <ac:spMkLst>
            <pc:docMk/>
            <pc:sldMk cId="1461165050" sldId="1919"/>
            <ac:spMk id="7" creationId="{1012D0E3-AC99-AD67-35B9-694B37671EB9}"/>
          </ac:spMkLst>
        </pc:spChg>
        <pc:spChg chg="del">
          <ac:chgData name="Yoel Kortick" userId="167978f5-7f40-4909-85d5-d4149554ad4e" providerId="ADAL" clId="{D0869488-D0A5-4720-AED4-3B92292CE85D}" dt="2023-01-08T12:49:09.111" v="340" actId="478"/>
          <ac:spMkLst>
            <pc:docMk/>
            <pc:sldMk cId="1461165050" sldId="1919"/>
            <ac:spMk id="8" creationId="{6B42F5C9-E8F2-9AA9-2E6A-C06EA814091E}"/>
          </ac:spMkLst>
        </pc:spChg>
        <pc:picChg chg="del">
          <ac:chgData name="Yoel Kortick" userId="167978f5-7f40-4909-85d5-d4149554ad4e" providerId="ADAL" clId="{D0869488-D0A5-4720-AED4-3B92292CE85D}" dt="2023-01-08T12:49:04.365" v="337" actId="478"/>
          <ac:picMkLst>
            <pc:docMk/>
            <pc:sldMk cId="1461165050" sldId="1919"/>
            <ac:picMk id="9" creationId="{99E5AF3B-759E-ABB2-DDC8-4AB8DD3FA858}"/>
          </ac:picMkLst>
        </pc:picChg>
      </pc:sldChg>
      <pc:sldChg chg="addSp delSp modSp mod">
        <pc:chgData name="Yoel Kortick" userId="167978f5-7f40-4909-85d5-d4149554ad4e" providerId="ADAL" clId="{D0869488-D0A5-4720-AED4-3B92292CE85D}" dt="2023-01-08T12:49:55.445" v="356"/>
        <pc:sldMkLst>
          <pc:docMk/>
          <pc:sldMk cId="3511593972" sldId="1920"/>
        </pc:sldMkLst>
        <pc:spChg chg="mod">
          <ac:chgData name="Yoel Kortick" userId="167978f5-7f40-4909-85d5-d4149554ad4e" providerId="ADAL" clId="{D0869488-D0A5-4720-AED4-3B92292CE85D}" dt="2023-01-08T12:48:35.276" v="333"/>
          <ac:spMkLst>
            <pc:docMk/>
            <pc:sldMk cId="3511593972" sldId="1920"/>
            <ac:spMk id="3" creationId="{4FC18B40-6547-41EC-8A0E-1C8F40E0A42F}"/>
          </ac:spMkLst>
        </pc:spChg>
        <pc:spChg chg="add del mod">
          <ac:chgData name="Yoel Kortick" userId="167978f5-7f40-4909-85d5-d4149554ad4e" providerId="ADAL" clId="{D0869488-D0A5-4720-AED4-3B92292CE85D}" dt="2023-01-08T12:49:19.210" v="347" actId="478"/>
          <ac:spMkLst>
            <pc:docMk/>
            <pc:sldMk cId="3511593972" sldId="1920"/>
            <ac:spMk id="4" creationId="{C5622082-8C7E-F2EE-D621-6B86D8805398}"/>
          </ac:spMkLst>
        </pc:spChg>
        <pc:spChg chg="add mod">
          <ac:chgData name="Yoel Kortick" userId="167978f5-7f40-4909-85d5-d4149554ad4e" providerId="ADAL" clId="{D0869488-D0A5-4720-AED4-3B92292CE85D}" dt="2023-01-08T12:49:55.445" v="356"/>
          <ac:spMkLst>
            <pc:docMk/>
            <pc:sldMk cId="3511593972" sldId="1920"/>
            <ac:spMk id="5" creationId="{50B16103-F9B4-8F45-F77B-7643C6D0CE60}"/>
          </ac:spMkLst>
        </pc:spChg>
        <pc:spChg chg="del">
          <ac:chgData name="Yoel Kortick" userId="167978f5-7f40-4909-85d5-d4149554ad4e" providerId="ADAL" clId="{D0869488-D0A5-4720-AED4-3B92292CE85D}" dt="2023-01-08T12:49:16.928" v="346" actId="478"/>
          <ac:spMkLst>
            <pc:docMk/>
            <pc:sldMk cId="3511593972" sldId="1920"/>
            <ac:spMk id="6" creationId="{EADCFC9B-2F76-E09B-37B7-D596F8D487F6}"/>
          </ac:spMkLst>
        </pc:spChg>
        <pc:spChg chg="del">
          <ac:chgData name="Yoel Kortick" userId="167978f5-7f40-4909-85d5-d4149554ad4e" providerId="ADAL" clId="{D0869488-D0A5-4720-AED4-3B92292CE85D}" dt="2023-01-08T12:49:14.351" v="344" actId="478"/>
          <ac:spMkLst>
            <pc:docMk/>
            <pc:sldMk cId="3511593972" sldId="1920"/>
            <ac:spMk id="9" creationId="{4C1A7855-C3CA-F1AD-85F1-42E296F7A6C3}"/>
          </ac:spMkLst>
        </pc:spChg>
        <pc:spChg chg="del">
          <ac:chgData name="Yoel Kortick" userId="167978f5-7f40-4909-85d5-d4149554ad4e" providerId="ADAL" clId="{D0869488-D0A5-4720-AED4-3B92292CE85D}" dt="2023-01-08T12:49:13.656" v="343" actId="478"/>
          <ac:spMkLst>
            <pc:docMk/>
            <pc:sldMk cId="3511593972" sldId="1920"/>
            <ac:spMk id="10" creationId="{81C28C88-590B-827A-212F-CEE1DCB83D74}"/>
          </ac:spMkLst>
        </pc:spChg>
        <pc:spChg chg="del">
          <ac:chgData name="Yoel Kortick" userId="167978f5-7f40-4909-85d5-d4149554ad4e" providerId="ADAL" clId="{D0869488-D0A5-4720-AED4-3B92292CE85D}" dt="2023-01-08T12:49:15.105" v="345" actId="478"/>
          <ac:spMkLst>
            <pc:docMk/>
            <pc:sldMk cId="3511593972" sldId="1920"/>
            <ac:spMk id="13" creationId="{CDC24D5E-AF91-FD45-E159-F6DADAD5854A}"/>
          </ac:spMkLst>
        </pc:spChg>
        <pc:picChg chg="del">
          <ac:chgData name="Yoel Kortick" userId="167978f5-7f40-4909-85d5-d4149554ad4e" providerId="ADAL" clId="{D0869488-D0A5-4720-AED4-3B92292CE85D}" dt="2023-01-08T12:49:12.268" v="342" actId="478"/>
          <ac:picMkLst>
            <pc:docMk/>
            <pc:sldMk cId="3511593972" sldId="1920"/>
            <ac:picMk id="12" creationId="{B54CBBB1-AC9B-6C80-1A3D-8F40D4F3AB36}"/>
          </ac:picMkLst>
        </pc:picChg>
      </pc:sldChg>
      <pc:sldChg chg="modSp del">
        <pc:chgData name="Yoel Kortick" userId="167978f5-7f40-4909-85d5-d4149554ad4e" providerId="ADAL" clId="{D0869488-D0A5-4720-AED4-3B92292CE85D}" dt="2023-01-08T12:50:52.049" v="361" actId="47"/>
        <pc:sldMkLst>
          <pc:docMk/>
          <pc:sldMk cId="3705580969" sldId="1921"/>
        </pc:sldMkLst>
        <pc:spChg chg="mod">
          <ac:chgData name="Yoel Kortick" userId="167978f5-7f40-4909-85d5-d4149554ad4e" providerId="ADAL" clId="{D0869488-D0A5-4720-AED4-3B92292CE85D}" dt="2023-01-08T12:48:35.276" v="333"/>
          <ac:spMkLst>
            <pc:docMk/>
            <pc:sldMk cId="3705580969" sldId="1921"/>
            <ac:spMk id="3" creationId="{4FC18B40-6547-41EC-8A0E-1C8F40E0A42F}"/>
          </ac:spMkLst>
        </pc:spChg>
      </pc:sldChg>
      <pc:sldChg chg="del">
        <pc:chgData name="Yoel Kortick" userId="167978f5-7f40-4909-85d5-d4149554ad4e" providerId="ADAL" clId="{D0869488-D0A5-4720-AED4-3B92292CE85D}" dt="2023-01-08T12:50:52.049" v="361" actId="47"/>
        <pc:sldMkLst>
          <pc:docMk/>
          <pc:sldMk cId="155175924" sldId="1922"/>
        </pc:sldMkLst>
      </pc:sldChg>
      <pc:sldChg chg="del">
        <pc:chgData name="Yoel Kortick" userId="167978f5-7f40-4909-85d5-d4149554ad4e" providerId="ADAL" clId="{D0869488-D0A5-4720-AED4-3B92292CE85D}" dt="2023-01-08T12:50:52.049" v="361" actId="47"/>
        <pc:sldMkLst>
          <pc:docMk/>
          <pc:sldMk cId="3426772566" sldId="1923"/>
        </pc:sldMkLst>
      </pc:sldChg>
      <pc:sldChg chg="del">
        <pc:chgData name="Yoel Kortick" userId="167978f5-7f40-4909-85d5-d4149554ad4e" providerId="ADAL" clId="{D0869488-D0A5-4720-AED4-3B92292CE85D}" dt="2023-01-08T12:50:52.049" v="361" actId="47"/>
        <pc:sldMkLst>
          <pc:docMk/>
          <pc:sldMk cId="3568988773" sldId="1924"/>
        </pc:sldMkLst>
      </pc:sldChg>
      <pc:sldChg chg="del">
        <pc:chgData name="Yoel Kortick" userId="167978f5-7f40-4909-85d5-d4149554ad4e" providerId="ADAL" clId="{D0869488-D0A5-4720-AED4-3B92292CE85D}" dt="2023-01-08T12:50:52.049" v="361" actId="47"/>
        <pc:sldMkLst>
          <pc:docMk/>
          <pc:sldMk cId="1969600818" sldId="1926"/>
        </pc:sldMkLst>
      </pc:sldChg>
      <pc:sldChg chg="modSp">
        <pc:chgData name="Yoel Kortick" userId="167978f5-7f40-4909-85d5-d4149554ad4e" providerId="ADAL" clId="{D0869488-D0A5-4720-AED4-3B92292CE85D}" dt="2023-01-08T12:48:35.276" v="333"/>
        <pc:sldMkLst>
          <pc:docMk/>
          <pc:sldMk cId="732818305" sldId="1935"/>
        </pc:sldMkLst>
        <pc:spChg chg="mod">
          <ac:chgData name="Yoel Kortick" userId="167978f5-7f40-4909-85d5-d4149554ad4e" providerId="ADAL" clId="{D0869488-D0A5-4720-AED4-3B92292CE85D}" dt="2023-01-08T12:48:35.276" v="333"/>
          <ac:spMkLst>
            <pc:docMk/>
            <pc:sldMk cId="732818305" sldId="1935"/>
            <ac:spMk id="3" creationId="{440E2C51-CB70-4EE1-8E6B-DADCB74DEC44}"/>
          </ac:spMkLst>
        </pc:spChg>
      </pc:sldChg>
      <pc:sldChg chg="del">
        <pc:chgData name="Yoel Kortick" userId="167978f5-7f40-4909-85d5-d4149554ad4e" providerId="ADAL" clId="{D0869488-D0A5-4720-AED4-3B92292CE85D}" dt="2023-01-08T12:50:52.049" v="361" actId="47"/>
        <pc:sldMkLst>
          <pc:docMk/>
          <pc:sldMk cId="947444753" sldId="1936"/>
        </pc:sldMkLst>
      </pc:sldChg>
      <pc:sldChg chg="modSp del">
        <pc:chgData name="Yoel Kortick" userId="167978f5-7f40-4909-85d5-d4149554ad4e" providerId="ADAL" clId="{D0869488-D0A5-4720-AED4-3B92292CE85D}" dt="2023-01-08T12:50:52.049" v="361" actId="47"/>
        <pc:sldMkLst>
          <pc:docMk/>
          <pc:sldMk cId="2433040510" sldId="1937"/>
        </pc:sldMkLst>
        <pc:spChg chg="mod">
          <ac:chgData name="Yoel Kortick" userId="167978f5-7f40-4909-85d5-d4149554ad4e" providerId="ADAL" clId="{D0869488-D0A5-4720-AED4-3B92292CE85D}" dt="2023-01-08T12:48:35.276" v="333"/>
          <ac:spMkLst>
            <pc:docMk/>
            <pc:sldMk cId="2433040510" sldId="1937"/>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164967176" sldId="1938"/>
        </pc:sldMkLst>
        <pc:spChg chg="mod">
          <ac:chgData name="Yoel Kortick" userId="167978f5-7f40-4909-85d5-d4149554ad4e" providerId="ADAL" clId="{D0869488-D0A5-4720-AED4-3B92292CE85D}" dt="2023-01-08T12:48:35.276" v="333"/>
          <ac:spMkLst>
            <pc:docMk/>
            <pc:sldMk cId="164967176" sldId="1938"/>
            <ac:spMk id="3" creationId="{4FC18B40-6547-41EC-8A0E-1C8F40E0A42F}"/>
          </ac:spMkLst>
        </pc:spChg>
      </pc:sldChg>
      <pc:sldChg chg="del">
        <pc:chgData name="Yoel Kortick" userId="167978f5-7f40-4909-85d5-d4149554ad4e" providerId="ADAL" clId="{D0869488-D0A5-4720-AED4-3B92292CE85D}" dt="2023-01-08T12:50:52.049" v="361" actId="47"/>
        <pc:sldMkLst>
          <pc:docMk/>
          <pc:sldMk cId="4076534036" sldId="1939"/>
        </pc:sldMkLst>
      </pc:sldChg>
      <pc:sldChg chg="addSp delSp modSp mod">
        <pc:chgData name="Yoel Kortick" userId="167978f5-7f40-4909-85d5-d4149554ad4e" providerId="ADAL" clId="{D0869488-D0A5-4720-AED4-3B92292CE85D}" dt="2023-01-08T12:31:48.760" v="263" actId="208"/>
        <pc:sldMkLst>
          <pc:docMk/>
          <pc:sldMk cId="1932661080" sldId="1957"/>
        </pc:sldMkLst>
        <pc:spChg chg="mod">
          <ac:chgData name="Yoel Kortick" userId="167978f5-7f40-4909-85d5-d4149554ad4e" providerId="ADAL" clId="{D0869488-D0A5-4720-AED4-3B92292CE85D}" dt="2023-01-08T12:31:36.589" v="255" actId="27636"/>
          <ac:spMkLst>
            <pc:docMk/>
            <pc:sldMk cId="1932661080" sldId="1957"/>
            <ac:spMk id="3" creationId="{4FC18B40-6547-41EC-8A0E-1C8F40E0A42F}"/>
          </ac:spMkLst>
        </pc:spChg>
        <pc:spChg chg="add del mod">
          <ac:chgData name="Yoel Kortick" userId="167978f5-7f40-4909-85d5-d4149554ad4e" providerId="ADAL" clId="{D0869488-D0A5-4720-AED4-3B92292CE85D}" dt="2023-01-08T12:31:42.933" v="259" actId="478"/>
          <ac:spMkLst>
            <pc:docMk/>
            <pc:sldMk cId="1932661080" sldId="1957"/>
            <ac:spMk id="4" creationId="{CB29C8C0-3044-D82B-E2ED-8529C864A992}"/>
          </ac:spMkLst>
        </pc:spChg>
        <pc:spChg chg="del">
          <ac:chgData name="Yoel Kortick" userId="167978f5-7f40-4909-85d5-d4149554ad4e" providerId="ADAL" clId="{D0869488-D0A5-4720-AED4-3B92292CE85D}" dt="2023-01-08T12:31:40.166" v="257" actId="478"/>
          <ac:spMkLst>
            <pc:docMk/>
            <pc:sldMk cId="1932661080" sldId="1957"/>
            <ac:spMk id="6" creationId="{EA1445E2-8899-0F53-2F22-08B68CFC0CE9}"/>
          </ac:spMkLst>
        </pc:spChg>
        <pc:spChg chg="del">
          <ac:chgData name="Yoel Kortick" userId="167978f5-7f40-4909-85d5-d4149554ad4e" providerId="ADAL" clId="{D0869488-D0A5-4720-AED4-3B92292CE85D}" dt="2023-01-08T12:31:41.417" v="258" actId="478"/>
          <ac:spMkLst>
            <pc:docMk/>
            <pc:sldMk cId="1932661080" sldId="1957"/>
            <ac:spMk id="8" creationId="{5ADFBAB9-779A-2ABC-EE2C-2E35CFB8B90F}"/>
          </ac:spMkLst>
        </pc:spChg>
        <pc:picChg chg="add mod">
          <ac:chgData name="Yoel Kortick" userId="167978f5-7f40-4909-85d5-d4149554ad4e" providerId="ADAL" clId="{D0869488-D0A5-4720-AED4-3B92292CE85D}" dt="2023-01-08T12:31:48.760" v="263" actId="208"/>
          <ac:picMkLst>
            <pc:docMk/>
            <pc:sldMk cId="1932661080" sldId="1957"/>
            <ac:picMk id="7" creationId="{FFFD73C6-BB46-0ACC-372D-6BC5AF0AD8E3}"/>
          </ac:picMkLst>
        </pc:picChg>
        <pc:picChg chg="del">
          <ac:chgData name="Yoel Kortick" userId="167978f5-7f40-4909-85d5-d4149554ad4e" providerId="ADAL" clId="{D0869488-D0A5-4720-AED4-3B92292CE85D}" dt="2023-01-08T12:31:38.994" v="256" actId="478"/>
          <ac:picMkLst>
            <pc:docMk/>
            <pc:sldMk cId="1932661080" sldId="1957"/>
            <ac:picMk id="16" creationId="{4D7D86F2-E929-9F00-0EA3-15FBCF7F6DB6}"/>
          </ac:picMkLst>
        </pc:picChg>
      </pc:sldChg>
      <pc:sldChg chg="addSp delSp modSp mod">
        <pc:chgData name="Yoel Kortick" userId="167978f5-7f40-4909-85d5-d4149554ad4e" providerId="ADAL" clId="{D0869488-D0A5-4720-AED4-3B92292CE85D}" dt="2023-01-08T12:36:11.606" v="273"/>
        <pc:sldMkLst>
          <pc:docMk/>
          <pc:sldMk cId="303987987" sldId="1958"/>
        </pc:sldMkLst>
        <pc:spChg chg="mod">
          <ac:chgData name="Yoel Kortick" userId="167978f5-7f40-4909-85d5-d4149554ad4e" providerId="ADAL" clId="{D0869488-D0A5-4720-AED4-3B92292CE85D}" dt="2023-01-08T12:35:59.248" v="272" actId="27636"/>
          <ac:spMkLst>
            <pc:docMk/>
            <pc:sldMk cId="303987987" sldId="1958"/>
            <ac:spMk id="3" creationId="{4FC18B40-6547-41EC-8A0E-1C8F40E0A42F}"/>
          </ac:spMkLst>
        </pc:spChg>
        <pc:spChg chg="add del mod">
          <ac:chgData name="Yoel Kortick" userId="167978f5-7f40-4909-85d5-d4149554ad4e" providerId="ADAL" clId="{D0869488-D0A5-4720-AED4-3B92292CE85D}" dt="2023-01-08T12:35:56.147" v="270" actId="478"/>
          <ac:spMkLst>
            <pc:docMk/>
            <pc:sldMk cId="303987987" sldId="1958"/>
            <ac:spMk id="4" creationId="{5E4AD734-96F3-0DFF-289F-6D4A192B7051}"/>
          </ac:spMkLst>
        </pc:spChg>
        <pc:spChg chg="add mod">
          <ac:chgData name="Yoel Kortick" userId="167978f5-7f40-4909-85d5-d4149554ad4e" providerId="ADAL" clId="{D0869488-D0A5-4720-AED4-3B92292CE85D}" dt="2023-01-08T12:36:11.606" v="273"/>
          <ac:spMkLst>
            <pc:docMk/>
            <pc:sldMk cId="303987987" sldId="1958"/>
            <ac:spMk id="5" creationId="{B642B2E8-B7DE-461D-39D7-675934074525}"/>
          </ac:spMkLst>
        </pc:spChg>
        <pc:spChg chg="del">
          <ac:chgData name="Yoel Kortick" userId="167978f5-7f40-4909-85d5-d4149554ad4e" providerId="ADAL" clId="{D0869488-D0A5-4720-AED4-3B92292CE85D}" dt="2023-01-08T12:35:53.631" v="269" actId="478"/>
          <ac:spMkLst>
            <pc:docMk/>
            <pc:sldMk cId="303987987" sldId="1958"/>
            <ac:spMk id="8" creationId="{5ADFBAB9-779A-2ABC-EE2C-2E35CFB8B90F}"/>
          </ac:spMkLst>
        </pc:spChg>
        <pc:spChg chg="del">
          <ac:chgData name="Yoel Kortick" userId="167978f5-7f40-4909-85d5-d4149554ad4e" providerId="ADAL" clId="{D0869488-D0A5-4720-AED4-3B92292CE85D}" dt="2023-01-08T12:35:52.270" v="268" actId="478"/>
          <ac:spMkLst>
            <pc:docMk/>
            <pc:sldMk cId="303987987" sldId="1958"/>
            <ac:spMk id="10" creationId="{21FDBA80-E1B1-F2ED-061F-9F666FC01565}"/>
          </ac:spMkLst>
        </pc:spChg>
        <pc:picChg chg="del">
          <ac:chgData name="Yoel Kortick" userId="167978f5-7f40-4909-85d5-d4149554ad4e" providerId="ADAL" clId="{D0869488-D0A5-4720-AED4-3B92292CE85D}" dt="2023-01-08T12:35:51.286" v="267" actId="478"/>
          <ac:picMkLst>
            <pc:docMk/>
            <pc:sldMk cId="303987987" sldId="1958"/>
            <ac:picMk id="7" creationId="{61678C92-1E28-6618-DEED-020672B5A253}"/>
          </ac:picMkLst>
        </pc:picChg>
      </pc:sldChg>
      <pc:sldChg chg="addSp delSp modSp mod">
        <pc:chgData name="Yoel Kortick" userId="167978f5-7f40-4909-85d5-d4149554ad4e" providerId="ADAL" clId="{D0869488-D0A5-4720-AED4-3B92292CE85D}" dt="2023-01-08T12:38:55.843" v="284" actId="208"/>
        <pc:sldMkLst>
          <pc:docMk/>
          <pc:sldMk cId="98894861" sldId="1959"/>
        </pc:sldMkLst>
        <pc:spChg chg="mod">
          <ac:chgData name="Yoel Kortick" userId="167978f5-7f40-4909-85d5-d4149554ad4e" providerId="ADAL" clId="{D0869488-D0A5-4720-AED4-3B92292CE85D}" dt="2023-01-08T12:38:48.785" v="280" actId="20577"/>
          <ac:spMkLst>
            <pc:docMk/>
            <pc:sldMk cId="98894861" sldId="1959"/>
            <ac:spMk id="3" creationId="{4FC18B40-6547-41EC-8A0E-1C8F40E0A42F}"/>
          </ac:spMkLst>
        </pc:spChg>
        <pc:spChg chg="add del mod">
          <ac:chgData name="Yoel Kortick" userId="167978f5-7f40-4909-85d5-d4149554ad4e" providerId="ADAL" clId="{D0869488-D0A5-4720-AED4-3B92292CE85D}" dt="2023-01-08T12:38:52.809" v="282" actId="478"/>
          <ac:spMkLst>
            <pc:docMk/>
            <pc:sldMk cId="98894861" sldId="1959"/>
            <ac:spMk id="4" creationId="{9A7E8D6F-4CB4-04BF-8AD4-DE433766891D}"/>
          </ac:spMkLst>
        </pc:spChg>
        <pc:spChg chg="del">
          <ac:chgData name="Yoel Kortick" userId="167978f5-7f40-4909-85d5-d4149554ad4e" providerId="ADAL" clId="{D0869488-D0A5-4720-AED4-3B92292CE85D}" dt="2023-01-08T12:38:51.407" v="281" actId="478"/>
          <ac:spMkLst>
            <pc:docMk/>
            <pc:sldMk cId="98894861" sldId="1959"/>
            <ac:spMk id="5" creationId="{AF0C70A9-2433-8011-4755-2D50706E71E5}"/>
          </ac:spMkLst>
        </pc:spChg>
        <pc:spChg chg="del">
          <ac:chgData name="Yoel Kortick" userId="167978f5-7f40-4909-85d5-d4149554ad4e" providerId="ADAL" clId="{D0869488-D0A5-4720-AED4-3B92292CE85D}" dt="2023-01-08T12:38:45.127" v="275" actId="478"/>
          <ac:spMkLst>
            <pc:docMk/>
            <pc:sldMk cId="98894861" sldId="1959"/>
            <ac:spMk id="10" creationId="{21FDBA80-E1B1-F2ED-061F-9F666FC01565}"/>
          </ac:spMkLst>
        </pc:spChg>
        <pc:spChg chg="del">
          <ac:chgData name="Yoel Kortick" userId="167978f5-7f40-4909-85d5-d4149554ad4e" providerId="ADAL" clId="{D0869488-D0A5-4720-AED4-3B92292CE85D}" dt="2023-01-08T12:38:45.127" v="275" actId="478"/>
          <ac:spMkLst>
            <pc:docMk/>
            <pc:sldMk cId="98894861" sldId="1959"/>
            <ac:spMk id="11" creationId="{C7506ED6-322B-58FE-EB43-B6709FFC812C}"/>
          </ac:spMkLst>
        </pc:spChg>
        <pc:spChg chg="del">
          <ac:chgData name="Yoel Kortick" userId="167978f5-7f40-4909-85d5-d4149554ad4e" providerId="ADAL" clId="{D0869488-D0A5-4720-AED4-3B92292CE85D}" dt="2023-01-08T12:38:45.127" v="275" actId="478"/>
          <ac:spMkLst>
            <pc:docMk/>
            <pc:sldMk cId="98894861" sldId="1959"/>
            <ac:spMk id="16" creationId="{6276CAAD-2D17-878B-241E-9A2A38AE37AC}"/>
          </ac:spMkLst>
        </pc:spChg>
        <pc:picChg chg="add mod">
          <ac:chgData name="Yoel Kortick" userId="167978f5-7f40-4909-85d5-d4149554ad4e" providerId="ADAL" clId="{D0869488-D0A5-4720-AED4-3B92292CE85D}" dt="2023-01-08T12:38:55.843" v="284" actId="208"/>
          <ac:picMkLst>
            <pc:docMk/>
            <pc:sldMk cId="98894861" sldId="1959"/>
            <ac:picMk id="7" creationId="{A38585BC-7C65-9B32-53C5-B22A59135583}"/>
          </ac:picMkLst>
        </pc:picChg>
        <pc:picChg chg="del">
          <ac:chgData name="Yoel Kortick" userId="167978f5-7f40-4909-85d5-d4149554ad4e" providerId="ADAL" clId="{D0869488-D0A5-4720-AED4-3B92292CE85D}" dt="2023-01-08T12:38:43.356" v="274" actId="478"/>
          <ac:picMkLst>
            <pc:docMk/>
            <pc:sldMk cId="98894861" sldId="1959"/>
            <ac:picMk id="13" creationId="{88BCC12B-4EC3-2D7B-DA18-D6BBB82A8B57}"/>
          </ac:picMkLst>
        </pc:picChg>
        <pc:cxnChg chg="del">
          <ac:chgData name="Yoel Kortick" userId="167978f5-7f40-4909-85d5-d4149554ad4e" providerId="ADAL" clId="{D0869488-D0A5-4720-AED4-3B92292CE85D}" dt="2023-01-08T12:38:45.127" v="275" actId="478"/>
          <ac:cxnSpMkLst>
            <pc:docMk/>
            <pc:sldMk cId="98894861" sldId="1959"/>
            <ac:cxnSpMk id="15" creationId="{D4D17A45-3B84-19E1-88D1-263D050C147B}"/>
          </ac:cxnSpMkLst>
        </pc:cxnChg>
      </pc:sldChg>
      <pc:sldChg chg="addSp delSp modSp mod">
        <pc:chgData name="Yoel Kortick" userId="167978f5-7f40-4909-85d5-d4149554ad4e" providerId="ADAL" clId="{D0869488-D0A5-4720-AED4-3B92292CE85D}" dt="2023-01-08T12:39:25.717" v="291"/>
        <pc:sldMkLst>
          <pc:docMk/>
          <pc:sldMk cId="2769968422" sldId="1961"/>
        </pc:sldMkLst>
        <pc:spChg chg="mod">
          <ac:chgData name="Yoel Kortick" userId="167978f5-7f40-4909-85d5-d4149554ad4e" providerId="ADAL" clId="{D0869488-D0A5-4720-AED4-3B92292CE85D}" dt="2023-01-08T12:39:16.569" v="286" actId="27636"/>
          <ac:spMkLst>
            <pc:docMk/>
            <pc:sldMk cId="2769968422" sldId="1961"/>
            <ac:spMk id="3" creationId="{4FC18B40-6547-41EC-8A0E-1C8F40E0A42F}"/>
          </ac:spMkLst>
        </pc:spChg>
        <pc:spChg chg="del">
          <ac:chgData name="Yoel Kortick" userId="167978f5-7f40-4909-85d5-d4149554ad4e" providerId="ADAL" clId="{D0869488-D0A5-4720-AED4-3B92292CE85D}" dt="2023-01-08T12:39:22.414" v="289" actId="478"/>
          <ac:spMkLst>
            <pc:docMk/>
            <pc:sldMk cId="2769968422" sldId="1961"/>
            <ac:spMk id="5" creationId="{AF0C70A9-2433-8011-4755-2D50706E71E5}"/>
          </ac:spMkLst>
        </pc:spChg>
        <pc:spChg chg="add del mod">
          <ac:chgData name="Yoel Kortick" userId="167978f5-7f40-4909-85d5-d4149554ad4e" providerId="ADAL" clId="{D0869488-D0A5-4720-AED4-3B92292CE85D}" dt="2023-01-08T12:39:24.646" v="290" actId="478"/>
          <ac:spMkLst>
            <pc:docMk/>
            <pc:sldMk cId="2769968422" sldId="1961"/>
            <ac:spMk id="6" creationId="{918324BA-D362-80A7-2763-5068969B6AD7}"/>
          </ac:spMkLst>
        </pc:spChg>
        <pc:spChg chg="add mod">
          <ac:chgData name="Yoel Kortick" userId="167978f5-7f40-4909-85d5-d4149554ad4e" providerId="ADAL" clId="{D0869488-D0A5-4720-AED4-3B92292CE85D}" dt="2023-01-08T12:39:25.717" v="291"/>
          <ac:spMkLst>
            <pc:docMk/>
            <pc:sldMk cId="2769968422" sldId="1961"/>
            <ac:spMk id="7" creationId="{6284C256-B7F5-CC88-F372-276F17E3F964}"/>
          </ac:spMkLst>
        </pc:spChg>
        <pc:spChg chg="del">
          <ac:chgData name="Yoel Kortick" userId="167978f5-7f40-4909-85d5-d4149554ad4e" providerId="ADAL" clId="{D0869488-D0A5-4720-AED4-3B92292CE85D}" dt="2023-01-08T12:39:20.246" v="288" actId="478"/>
          <ac:spMkLst>
            <pc:docMk/>
            <pc:sldMk cId="2769968422" sldId="1961"/>
            <ac:spMk id="16" creationId="{6276CAAD-2D17-878B-241E-9A2A38AE37AC}"/>
          </ac:spMkLst>
        </pc:spChg>
        <pc:picChg chg="del">
          <ac:chgData name="Yoel Kortick" userId="167978f5-7f40-4909-85d5-d4149554ad4e" providerId="ADAL" clId="{D0869488-D0A5-4720-AED4-3B92292CE85D}" dt="2023-01-08T12:39:18.773" v="287" actId="478"/>
          <ac:picMkLst>
            <pc:docMk/>
            <pc:sldMk cId="2769968422" sldId="1961"/>
            <ac:picMk id="4" creationId="{2B41CED4-DF4A-CA7E-101B-B40AD25E8944}"/>
          </ac:picMkLst>
        </pc:picChg>
      </pc:sldChg>
      <pc:sldChg chg="addSp delSp modSp mod">
        <pc:chgData name="Yoel Kortick" userId="167978f5-7f40-4909-85d5-d4149554ad4e" providerId="ADAL" clId="{D0869488-D0A5-4720-AED4-3B92292CE85D}" dt="2023-01-08T12:41:05.585" v="299" actId="208"/>
        <pc:sldMkLst>
          <pc:docMk/>
          <pc:sldMk cId="2027985638" sldId="1962"/>
        </pc:sldMkLst>
        <pc:spChg chg="mod">
          <ac:chgData name="Yoel Kortick" userId="167978f5-7f40-4909-85d5-d4149554ad4e" providerId="ADAL" clId="{D0869488-D0A5-4720-AED4-3B92292CE85D}" dt="2023-01-08T12:39:40.193" v="297" actId="27636"/>
          <ac:spMkLst>
            <pc:docMk/>
            <pc:sldMk cId="2027985638" sldId="1962"/>
            <ac:spMk id="3" creationId="{4FC18B40-6547-41EC-8A0E-1C8F40E0A42F}"/>
          </ac:spMkLst>
        </pc:spChg>
        <pc:spChg chg="add del mod">
          <ac:chgData name="Yoel Kortick" userId="167978f5-7f40-4909-85d5-d4149554ad4e" providerId="ADAL" clId="{D0869488-D0A5-4720-AED4-3B92292CE85D}" dt="2023-01-08T12:39:37.990" v="295" actId="478"/>
          <ac:spMkLst>
            <pc:docMk/>
            <pc:sldMk cId="2027985638" sldId="1962"/>
            <ac:spMk id="4" creationId="{16BE0F4D-73A5-702A-3265-D3AFBC8A821B}"/>
          </ac:spMkLst>
        </pc:spChg>
        <pc:spChg chg="del">
          <ac:chgData name="Yoel Kortick" userId="167978f5-7f40-4909-85d5-d4149554ad4e" providerId="ADAL" clId="{D0869488-D0A5-4720-AED4-3B92292CE85D}" dt="2023-01-08T12:39:36.287" v="294" actId="478"/>
          <ac:spMkLst>
            <pc:docMk/>
            <pc:sldMk cId="2027985638" sldId="1962"/>
            <ac:spMk id="5" creationId="{AF0C70A9-2433-8011-4755-2D50706E71E5}"/>
          </ac:spMkLst>
        </pc:spChg>
        <pc:spChg chg="del">
          <ac:chgData name="Yoel Kortick" userId="167978f5-7f40-4909-85d5-d4149554ad4e" providerId="ADAL" clId="{D0869488-D0A5-4720-AED4-3B92292CE85D}" dt="2023-01-08T12:39:34.699" v="293" actId="478"/>
          <ac:spMkLst>
            <pc:docMk/>
            <pc:sldMk cId="2027985638" sldId="1962"/>
            <ac:spMk id="16" creationId="{6276CAAD-2D17-878B-241E-9A2A38AE37AC}"/>
          </ac:spMkLst>
        </pc:spChg>
        <pc:picChg chg="del">
          <ac:chgData name="Yoel Kortick" userId="167978f5-7f40-4909-85d5-d4149554ad4e" providerId="ADAL" clId="{D0869488-D0A5-4720-AED4-3B92292CE85D}" dt="2023-01-08T12:39:33.480" v="292" actId="478"/>
          <ac:picMkLst>
            <pc:docMk/>
            <pc:sldMk cId="2027985638" sldId="1962"/>
            <ac:picMk id="6" creationId="{E5A29339-2246-98ED-8410-8966376563EB}"/>
          </ac:picMkLst>
        </pc:picChg>
        <pc:picChg chg="add mod">
          <ac:chgData name="Yoel Kortick" userId="167978f5-7f40-4909-85d5-d4149554ad4e" providerId="ADAL" clId="{D0869488-D0A5-4720-AED4-3B92292CE85D}" dt="2023-01-08T12:41:05.585" v="299" actId="208"/>
          <ac:picMkLst>
            <pc:docMk/>
            <pc:sldMk cId="2027985638" sldId="1962"/>
            <ac:picMk id="8" creationId="{C4FA1D2F-BB31-5153-B225-640B6555C765}"/>
          </ac:picMkLst>
        </pc:picChg>
      </pc:sldChg>
      <pc:sldChg chg="addSp delSp modSp mod">
        <pc:chgData name="Yoel Kortick" userId="167978f5-7f40-4909-85d5-d4149554ad4e" providerId="ADAL" clId="{D0869488-D0A5-4720-AED4-3B92292CE85D}" dt="2023-01-08T12:41:26.320" v="309"/>
        <pc:sldMkLst>
          <pc:docMk/>
          <pc:sldMk cId="3507195539" sldId="1963"/>
        </pc:sldMkLst>
        <pc:spChg chg="mod">
          <ac:chgData name="Yoel Kortick" userId="167978f5-7f40-4909-85d5-d4149554ad4e" providerId="ADAL" clId="{D0869488-D0A5-4720-AED4-3B92292CE85D}" dt="2023-01-08T12:41:18.890" v="304" actId="20577"/>
          <ac:spMkLst>
            <pc:docMk/>
            <pc:sldMk cId="3507195539" sldId="1963"/>
            <ac:spMk id="3" creationId="{4FC18B40-6547-41EC-8A0E-1C8F40E0A42F}"/>
          </ac:spMkLst>
        </pc:spChg>
        <pc:spChg chg="add del mod">
          <ac:chgData name="Yoel Kortick" userId="167978f5-7f40-4909-85d5-d4149554ad4e" providerId="ADAL" clId="{D0869488-D0A5-4720-AED4-3B92292CE85D}" dt="2023-01-08T12:41:22.400" v="306" actId="478"/>
          <ac:spMkLst>
            <pc:docMk/>
            <pc:sldMk cId="3507195539" sldId="1963"/>
            <ac:spMk id="4" creationId="{234040A1-592A-25A2-CE73-08803CCCC02E}"/>
          </ac:spMkLst>
        </pc:spChg>
        <pc:spChg chg="add mod">
          <ac:chgData name="Yoel Kortick" userId="167978f5-7f40-4909-85d5-d4149554ad4e" providerId="ADAL" clId="{D0869488-D0A5-4720-AED4-3B92292CE85D}" dt="2023-01-08T12:41:26.320" v="309"/>
          <ac:spMkLst>
            <pc:docMk/>
            <pc:sldMk cId="3507195539" sldId="1963"/>
            <ac:spMk id="5" creationId="{18E77CAA-95E9-2F9D-5302-6AD869F2C19D}"/>
          </ac:spMkLst>
        </pc:spChg>
        <pc:spChg chg="del">
          <ac:chgData name="Yoel Kortick" userId="167978f5-7f40-4909-85d5-d4149554ad4e" providerId="ADAL" clId="{D0869488-D0A5-4720-AED4-3B92292CE85D}" dt="2023-01-08T12:41:21.477" v="305" actId="478"/>
          <ac:spMkLst>
            <pc:docMk/>
            <pc:sldMk cId="3507195539" sldId="1963"/>
            <ac:spMk id="7" creationId="{0F517A8F-AD7F-2425-1F78-CE4FC4F80552}"/>
          </ac:spMkLst>
        </pc:spChg>
        <pc:spChg chg="del">
          <ac:chgData name="Yoel Kortick" userId="167978f5-7f40-4909-85d5-d4149554ad4e" providerId="ADAL" clId="{D0869488-D0A5-4720-AED4-3B92292CE85D}" dt="2023-01-08T12:41:25.387" v="308" actId="478"/>
          <ac:spMkLst>
            <pc:docMk/>
            <pc:sldMk cId="3507195539" sldId="1963"/>
            <ac:spMk id="16" creationId="{6276CAAD-2D17-878B-241E-9A2A38AE37AC}"/>
          </ac:spMkLst>
        </pc:spChg>
        <pc:picChg chg="del">
          <ac:chgData name="Yoel Kortick" userId="167978f5-7f40-4909-85d5-d4149554ad4e" providerId="ADAL" clId="{D0869488-D0A5-4720-AED4-3B92292CE85D}" dt="2023-01-08T12:41:23.616" v="307" actId="478"/>
          <ac:picMkLst>
            <pc:docMk/>
            <pc:sldMk cId="3507195539" sldId="1963"/>
            <ac:picMk id="9" creationId="{1BFBC195-1D2C-B821-117E-F61AA79BA8CD}"/>
          </ac:picMkLst>
        </pc:picChg>
      </pc:sldChg>
      <pc:sldChg chg="addSp delSp modSp mod">
        <pc:chgData name="Yoel Kortick" userId="167978f5-7f40-4909-85d5-d4149554ad4e" providerId="ADAL" clId="{D0869488-D0A5-4720-AED4-3B92292CE85D}" dt="2023-01-08T12:42:28.305" v="320" actId="208"/>
        <pc:sldMkLst>
          <pc:docMk/>
          <pc:sldMk cId="4240897386" sldId="1964"/>
        </pc:sldMkLst>
        <pc:spChg chg="mod">
          <ac:chgData name="Yoel Kortick" userId="167978f5-7f40-4909-85d5-d4149554ad4e" providerId="ADAL" clId="{D0869488-D0A5-4720-AED4-3B92292CE85D}" dt="2023-01-08T12:42:18.605" v="314" actId="20577"/>
          <ac:spMkLst>
            <pc:docMk/>
            <pc:sldMk cId="4240897386" sldId="1964"/>
            <ac:spMk id="3" creationId="{4FC18B40-6547-41EC-8A0E-1C8F40E0A42F}"/>
          </ac:spMkLst>
        </pc:spChg>
        <pc:spChg chg="add del mod">
          <ac:chgData name="Yoel Kortick" userId="167978f5-7f40-4909-85d5-d4149554ad4e" providerId="ADAL" clId="{D0869488-D0A5-4720-AED4-3B92292CE85D}" dt="2023-01-08T12:42:24.702" v="318" actId="478"/>
          <ac:spMkLst>
            <pc:docMk/>
            <pc:sldMk cId="4240897386" sldId="1964"/>
            <ac:spMk id="4" creationId="{FD7CAEBB-EDDE-10AA-C362-806367131C52}"/>
          </ac:spMkLst>
        </pc:spChg>
        <pc:spChg chg="del">
          <ac:chgData name="Yoel Kortick" userId="167978f5-7f40-4909-85d5-d4149554ad4e" providerId="ADAL" clId="{D0869488-D0A5-4720-AED4-3B92292CE85D}" dt="2023-01-08T12:42:22.982" v="317" actId="478"/>
          <ac:spMkLst>
            <pc:docMk/>
            <pc:sldMk cId="4240897386" sldId="1964"/>
            <ac:spMk id="5" creationId="{FC25BB30-B325-3688-25B7-E051A3B3F3AB}"/>
          </ac:spMkLst>
        </pc:spChg>
        <pc:spChg chg="del">
          <ac:chgData name="Yoel Kortick" userId="167978f5-7f40-4909-85d5-d4149554ad4e" providerId="ADAL" clId="{D0869488-D0A5-4720-AED4-3B92292CE85D}" dt="2023-01-08T12:42:21.612" v="316" actId="478"/>
          <ac:spMkLst>
            <pc:docMk/>
            <pc:sldMk cId="4240897386" sldId="1964"/>
            <ac:spMk id="16" creationId="{6276CAAD-2D17-878B-241E-9A2A38AE37AC}"/>
          </ac:spMkLst>
        </pc:spChg>
        <pc:picChg chg="add mod">
          <ac:chgData name="Yoel Kortick" userId="167978f5-7f40-4909-85d5-d4149554ad4e" providerId="ADAL" clId="{D0869488-D0A5-4720-AED4-3B92292CE85D}" dt="2023-01-08T12:42:28.305" v="320" actId="208"/>
          <ac:picMkLst>
            <pc:docMk/>
            <pc:sldMk cId="4240897386" sldId="1964"/>
            <ac:picMk id="7" creationId="{E8FF0D56-284B-2D02-96C1-108BEBBB1059}"/>
          </ac:picMkLst>
        </pc:picChg>
        <pc:picChg chg="del">
          <ac:chgData name="Yoel Kortick" userId="167978f5-7f40-4909-85d5-d4149554ad4e" providerId="ADAL" clId="{D0869488-D0A5-4720-AED4-3B92292CE85D}" dt="2023-01-08T12:42:20.561" v="315" actId="478"/>
          <ac:picMkLst>
            <pc:docMk/>
            <pc:sldMk cId="4240897386" sldId="1964"/>
            <ac:picMk id="11" creationId="{26261B60-B06A-FF6D-6455-8ACEBB06AD94}"/>
          </ac:picMkLst>
        </pc:picChg>
      </pc:sldChg>
      <pc:sldChg chg="modSp del">
        <pc:chgData name="Yoel Kortick" userId="167978f5-7f40-4909-85d5-d4149554ad4e" providerId="ADAL" clId="{D0869488-D0A5-4720-AED4-3B92292CE85D}" dt="2023-01-08T12:50:52.049" v="361" actId="47"/>
        <pc:sldMkLst>
          <pc:docMk/>
          <pc:sldMk cId="3124327683" sldId="1965"/>
        </pc:sldMkLst>
        <pc:spChg chg="mod">
          <ac:chgData name="Yoel Kortick" userId="167978f5-7f40-4909-85d5-d4149554ad4e" providerId="ADAL" clId="{D0869488-D0A5-4720-AED4-3B92292CE85D}" dt="2023-01-08T12:48:35.276" v="333"/>
          <ac:spMkLst>
            <pc:docMk/>
            <pc:sldMk cId="3124327683" sldId="1965"/>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2878435413" sldId="1966"/>
        </pc:sldMkLst>
        <pc:spChg chg="mod">
          <ac:chgData name="Yoel Kortick" userId="167978f5-7f40-4909-85d5-d4149554ad4e" providerId="ADAL" clId="{D0869488-D0A5-4720-AED4-3B92292CE85D}" dt="2023-01-08T12:48:35.276" v="333"/>
          <ac:spMkLst>
            <pc:docMk/>
            <pc:sldMk cId="2878435413" sldId="1966"/>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2956209505" sldId="1967"/>
        </pc:sldMkLst>
        <pc:spChg chg="mod">
          <ac:chgData name="Yoel Kortick" userId="167978f5-7f40-4909-85d5-d4149554ad4e" providerId="ADAL" clId="{D0869488-D0A5-4720-AED4-3B92292CE85D}" dt="2023-01-08T12:48:35.276" v="333"/>
          <ac:spMkLst>
            <pc:docMk/>
            <pc:sldMk cId="2956209505" sldId="1967"/>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2004684520" sldId="1968"/>
        </pc:sldMkLst>
        <pc:spChg chg="mod">
          <ac:chgData name="Yoel Kortick" userId="167978f5-7f40-4909-85d5-d4149554ad4e" providerId="ADAL" clId="{D0869488-D0A5-4720-AED4-3B92292CE85D}" dt="2023-01-08T12:48:35.276" v="333"/>
          <ac:spMkLst>
            <pc:docMk/>
            <pc:sldMk cId="2004684520" sldId="1968"/>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2680591856" sldId="1969"/>
        </pc:sldMkLst>
        <pc:spChg chg="mod">
          <ac:chgData name="Yoel Kortick" userId="167978f5-7f40-4909-85d5-d4149554ad4e" providerId="ADAL" clId="{D0869488-D0A5-4720-AED4-3B92292CE85D}" dt="2023-01-08T12:48:35.276" v="333"/>
          <ac:spMkLst>
            <pc:docMk/>
            <pc:sldMk cId="2680591856" sldId="1969"/>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4007849972" sldId="1970"/>
        </pc:sldMkLst>
        <pc:spChg chg="mod">
          <ac:chgData name="Yoel Kortick" userId="167978f5-7f40-4909-85d5-d4149554ad4e" providerId="ADAL" clId="{D0869488-D0A5-4720-AED4-3B92292CE85D}" dt="2023-01-08T12:48:35.276" v="333"/>
          <ac:spMkLst>
            <pc:docMk/>
            <pc:sldMk cId="4007849972" sldId="1970"/>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4073767123" sldId="1971"/>
        </pc:sldMkLst>
        <pc:spChg chg="mod">
          <ac:chgData name="Yoel Kortick" userId="167978f5-7f40-4909-85d5-d4149554ad4e" providerId="ADAL" clId="{D0869488-D0A5-4720-AED4-3B92292CE85D}" dt="2023-01-08T12:48:35.276" v="333"/>
          <ac:spMkLst>
            <pc:docMk/>
            <pc:sldMk cId="4073767123" sldId="1971"/>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2292813158" sldId="1972"/>
        </pc:sldMkLst>
        <pc:spChg chg="mod">
          <ac:chgData name="Yoel Kortick" userId="167978f5-7f40-4909-85d5-d4149554ad4e" providerId="ADAL" clId="{D0869488-D0A5-4720-AED4-3B92292CE85D}" dt="2023-01-08T12:48:35.276" v="333"/>
          <ac:spMkLst>
            <pc:docMk/>
            <pc:sldMk cId="2292813158" sldId="1972"/>
            <ac:spMk id="3" creationId="{4FC18B40-6547-41EC-8A0E-1C8F40E0A42F}"/>
          </ac:spMkLst>
        </pc:spChg>
      </pc:sldChg>
      <pc:sldChg chg="modSp del">
        <pc:chgData name="Yoel Kortick" userId="167978f5-7f40-4909-85d5-d4149554ad4e" providerId="ADAL" clId="{D0869488-D0A5-4720-AED4-3B92292CE85D}" dt="2023-01-08T12:50:52.049" v="361" actId="47"/>
        <pc:sldMkLst>
          <pc:docMk/>
          <pc:sldMk cId="3189461844" sldId="1974"/>
        </pc:sldMkLst>
        <pc:spChg chg="mod">
          <ac:chgData name="Yoel Kortick" userId="167978f5-7f40-4909-85d5-d4149554ad4e" providerId="ADAL" clId="{D0869488-D0A5-4720-AED4-3B92292CE85D}" dt="2023-01-08T12:48:35.276" v="333"/>
          <ac:spMkLst>
            <pc:docMk/>
            <pc:sldMk cId="3189461844" sldId="1974"/>
            <ac:spMk id="3" creationId="{4FC18B40-6547-41EC-8A0E-1C8F40E0A42F}"/>
          </ac:spMkLst>
        </pc:spChg>
      </pc:sldChg>
      <pc:sldChg chg="del">
        <pc:chgData name="Yoel Kortick" userId="167978f5-7f40-4909-85d5-d4149554ad4e" providerId="ADAL" clId="{D0869488-D0A5-4720-AED4-3B92292CE85D}" dt="2023-01-08T12:50:52.049" v="361" actId="47"/>
        <pc:sldMkLst>
          <pc:docMk/>
          <pc:sldMk cId="3459588836" sldId="1975"/>
        </pc:sldMkLst>
      </pc:sldChg>
      <pc:sldChg chg="del">
        <pc:chgData name="Yoel Kortick" userId="167978f5-7f40-4909-85d5-d4149554ad4e" providerId="ADAL" clId="{D0869488-D0A5-4720-AED4-3B92292CE85D}" dt="2023-01-08T12:50:52.049" v="361" actId="47"/>
        <pc:sldMkLst>
          <pc:docMk/>
          <pc:sldMk cId="659316361" sldId="1976"/>
        </pc:sldMkLst>
      </pc:sldChg>
      <pc:sldChg chg="del">
        <pc:chgData name="Yoel Kortick" userId="167978f5-7f40-4909-85d5-d4149554ad4e" providerId="ADAL" clId="{D0869488-D0A5-4720-AED4-3B92292CE85D}" dt="2023-01-08T12:50:52.049" v="361" actId="47"/>
        <pc:sldMkLst>
          <pc:docMk/>
          <pc:sldMk cId="4146543981" sldId="1977"/>
        </pc:sldMkLst>
      </pc:sldChg>
      <pc:sldChg chg="del">
        <pc:chgData name="Yoel Kortick" userId="167978f5-7f40-4909-85d5-d4149554ad4e" providerId="ADAL" clId="{D0869488-D0A5-4720-AED4-3B92292CE85D}" dt="2023-01-08T12:50:52.049" v="361" actId="47"/>
        <pc:sldMkLst>
          <pc:docMk/>
          <pc:sldMk cId="474991968" sldId="1978"/>
        </pc:sldMkLst>
      </pc:sldChg>
      <pc:sldChg chg="del">
        <pc:chgData name="Yoel Kortick" userId="167978f5-7f40-4909-85d5-d4149554ad4e" providerId="ADAL" clId="{D0869488-D0A5-4720-AED4-3B92292CE85D}" dt="2023-01-08T12:50:52.049" v="361" actId="47"/>
        <pc:sldMkLst>
          <pc:docMk/>
          <pc:sldMk cId="3571943208" sldId="1979"/>
        </pc:sldMkLst>
      </pc:sldChg>
      <pc:sldChg chg="del">
        <pc:chgData name="Yoel Kortick" userId="167978f5-7f40-4909-85d5-d4149554ad4e" providerId="ADAL" clId="{D0869488-D0A5-4720-AED4-3B92292CE85D}" dt="2023-01-08T12:50:52.049" v="361" actId="47"/>
        <pc:sldMkLst>
          <pc:docMk/>
          <pc:sldMk cId="4201114180" sldId="1980"/>
        </pc:sldMkLst>
      </pc:sldChg>
      <pc:sldChg chg="del">
        <pc:chgData name="Yoel Kortick" userId="167978f5-7f40-4909-85d5-d4149554ad4e" providerId="ADAL" clId="{D0869488-D0A5-4720-AED4-3B92292CE85D}" dt="2023-01-08T12:50:52.049" v="361" actId="47"/>
        <pc:sldMkLst>
          <pc:docMk/>
          <pc:sldMk cId="3235585980" sldId="1981"/>
        </pc:sldMkLst>
      </pc:sldChg>
      <pc:sldChg chg="del">
        <pc:chgData name="Yoel Kortick" userId="167978f5-7f40-4909-85d5-d4149554ad4e" providerId="ADAL" clId="{D0869488-D0A5-4720-AED4-3B92292CE85D}" dt="2023-01-08T12:50:52.049" v="361" actId="47"/>
        <pc:sldMkLst>
          <pc:docMk/>
          <pc:sldMk cId="59980713" sldId="1982"/>
        </pc:sldMkLst>
      </pc:sldChg>
      <pc:sldChg chg="del">
        <pc:chgData name="Yoel Kortick" userId="167978f5-7f40-4909-85d5-d4149554ad4e" providerId="ADAL" clId="{D0869488-D0A5-4720-AED4-3B92292CE85D}" dt="2023-01-08T12:50:52.049" v="361" actId="47"/>
        <pc:sldMkLst>
          <pc:docMk/>
          <pc:sldMk cId="829606729" sldId="1983"/>
        </pc:sldMkLst>
      </pc:sldChg>
      <pc:sldChg chg="del">
        <pc:chgData name="Yoel Kortick" userId="167978f5-7f40-4909-85d5-d4149554ad4e" providerId="ADAL" clId="{D0869488-D0A5-4720-AED4-3B92292CE85D}" dt="2023-01-08T12:50:52.049" v="361" actId="47"/>
        <pc:sldMkLst>
          <pc:docMk/>
          <pc:sldMk cId="3670673469" sldId="1984"/>
        </pc:sldMkLst>
      </pc:sldChg>
      <pc:sldChg chg="del">
        <pc:chgData name="Yoel Kortick" userId="167978f5-7f40-4909-85d5-d4149554ad4e" providerId="ADAL" clId="{D0869488-D0A5-4720-AED4-3B92292CE85D}" dt="2023-01-08T12:50:52.049" v="361" actId="47"/>
        <pc:sldMkLst>
          <pc:docMk/>
          <pc:sldMk cId="2848224856" sldId="1985"/>
        </pc:sldMkLst>
      </pc:sldChg>
      <pc:sldChg chg="del">
        <pc:chgData name="Yoel Kortick" userId="167978f5-7f40-4909-85d5-d4149554ad4e" providerId="ADAL" clId="{D0869488-D0A5-4720-AED4-3B92292CE85D}" dt="2023-01-08T12:50:52.049" v="361" actId="47"/>
        <pc:sldMkLst>
          <pc:docMk/>
          <pc:sldMk cId="866412869" sldId="1986"/>
        </pc:sldMkLst>
      </pc:sldChg>
      <pc:sldChg chg="del">
        <pc:chgData name="Yoel Kortick" userId="167978f5-7f40-4909-85d5-d4149554ad4e" providerId="ADAL" clId="{D0869488-D0A5-4720-AED4-3B92292CE85D}" dt="2023-01-08T12:50:52.049" v="361" actId="47"/>
        <pc:sldMkLst>
          <pc:docMk/>
          <pc:sldMk cId="1610227774" sldId="1987"/>
        </pc:sldMkLst>
      </pc:sldChg>
      <pc:sldChg chg="del">
        <pc:chgData name="Yoel Kortick" userId="167978f5-7f40-4909-85d5-d4149554ad4e" providerId="ADAL" clId="{D0869488-D0A5-4720-AED4-3B92292CE85D}" dt="2023-01-08T12:50:52.049" v="361" actId="47"/>
        <pc:sldMkLst>
          <pc:docMk/>
          <pc:sldMk cId="752019304" sldId="1988"/>
        </pc:sldMkLst>
      </pc:sldChg>
      <pc:sldChg chg="del">
        <pc:chgData name="Yoel Kortick" userId="167978f5-7f40-4909-85d5-d4149554ad4e" providerId="ADAL" clId="{D0869488-D0A5-4720-AED4-3B92292CE85D}" dt="2023-01-08T12:50:52.049" v="361" actId="47"/>
        <pc:sldMkLst>
          <pc:docMk/>
          <pc:sldMk cId="1504637800" sldId="1989"/>
        </pc:sldMkLst>
      </pc:sldChg>
      <pc:sldChg chg="del">
        <pc:chgData name="Yoel Kortick" userId="167978f5-7f40-4909-85d5-d4149554ad4e" providerId="ADAL" clId="{D0869488-D0A5-4720-AED4-3B92292CE85D}" dt="2023-01-08T12:50:52.049" v="361" actId="47"/>
        <pc:sldMkLst>
          <pc:docMk/>
          <pc:sldMk cId="3082116865" sldId="1990"/>
        </pc:sldMkLst>
      </pc:sldChg>
      <pc:sldChg chg="del">
        <pc:chgData name="Yoel Kortick" userId="167978f5-7f40-4909-85d5-d4149554ad4e" providerId="ADAL" clId="{D0869488-D0A5-4720-AED4-3B92292CE85D}" dt="2023-01-08T12:50:52.049" v="361" actId="47"/>
        <pc:sldMkLst>
          <pc:docMk/>
          <pc:sldMk cId="4213787533" sldId="1991"/>
        </pc:sldMkLst>
      </pc:sldChg>
      <pc:sldChg chg="del">
        <pc:chgData name="Yoel Kortick" userId="167978f5-7f40-4909-85d5-d4149554ad4e" providerId="ADAL" clId="{D0869488-D0A5-4720-AED4-3B92292CE85D}" dt="2023-01-08T12:50:52.049" v="361" actId="47"/>
        <pc:sldMkLst>
          <pc:docMk/>
          <pc:sldMk cId="3861442776" sldId="1992"/>
        </pc:sldMkLst>
      </pc:sldChg>
      <pc:sldChg chg="del">
        <pc:chgData name="Yoel Kortick" userId="167978f5-7f40-4909-85d5-d4149554ad4e" providerId="ADAL" clId="{D0869488-D0A5-4720-AED4-3B92292CE85D}" dt="2023-01-08T12:50:52.049" v="361" actId="47"/>
        <pc:sldMkLst>
          <pc:docMk/>
          <pc:sldMk cId="2085975314" sldId="1993"/>
        </pc:sldMkLst>
      </pc:sldChg>
      <pc:sldChg chg="del">
        <pc:chgData name="Yoel Kortick" userId="167978f5-7f40-4909-85d5-d4149554ad4e" providerId="ADAL" clId="{D0869488-D0A5-4720-AED4-3B92292CE85D}" dt="2023-01-08T12:50:52.049" v="361" actId="47"/>
        <pc:sldMkLst>
          <pc:docMk/>
          <pc:sldMk cId="108558708" sldId="1994"/>
        </pc:sldMkLst>
      </pc:sldChg>
      <pc:sldChg chg="del">
        <pc:chgData name="Yoel Kortick" userId="167978f5-7f40-4909-85d5-d4149554ad4e" providerId="ADAL" clId="{D0869488-D0A5-4720-AED4-3B92292CE85D}" dt="2023-01-08T12:50:52.049" v="361" actId="47"/>
        <pc:sldMkLst>
          <pc:docMk/>
          <pc:sldMk cId="529348470" sldId="1995"/>
        </pc:sldMkLst>
      </pc:sldChg>
      <pc:sldChg chg="del">
        <pc:chgData name="Yoel Kortick" userId="167978f5-7f40-4909-85d5-d4149554ad4e" providerId="ADAL" clId="{D0869488-D0A5-4720-AED4-3B92292CE85D}" dt="2023-01-08T12:50:52.049" v="361" actId="47"/>
        <pc:sldMkLst>
          <pc:docMk/>
          <pc:sldMk cId="2945707853" sldId="1996"/>
        </pc:sldMkLst>
      </pc:sldChg>
      <pc:sldChg chg="addSp modSp add mod">
        <pc:chgData name="Yoel Kortick" userId="167978f5-7f40-4909-85d5-d4149554ad4e" providerId="ADAL" clId="{D0869488-D0A5-4720-AED4-3B92292CE85D}" dt="2023-01-08T11:59:46.661" v="138" actId="208"/>
        <pc:sldMkLst>
          <pc:docMk/>
          <pc:sldMk cId="3241656682" sldId="1997"/>
        </pc:sldMkLst>
        <pc:spChg chg="mod">
          <ac:chgData name="Yoel Kortick" userId="167978f5-7f40-4909-85d5-d4149554ad4e" providerId="ADAL" clId="{D0869488-D0A5-4720-AED4-3B92292CE85D}" dt="2023-01-08T11:59:01.980" v="134" actId="6549"/>
          <ac:spMkLst>
            <pc:docMk/>
            <pc:sldMk cId="3241656682" sldId="1997"/>
            <ac:spMk id="4" creationId="{2490F34D-A7E2-4EA9-8B1A-78371A1F1CD1}"/>
          </ac:spMkLst>
        </pc:spChg>
        <pc:picChg chg="add mod">
          <ac:chgData name="Yoel Kortick" userId="167978f5-7f40-4909-85d5-d4149554ad4e" providerId="ADAL" clId="{D0869488-D0A5-4720-AED4-3B92292CE85D}" dt="2023-01-08T11:59:46.661" v="138" actId="208"/>
          <ac:picMkLst>
            <pc:docMk/>
            <pc:sldMk cId="3241656682" sldId="1997"/>
            <ac:picMk id="5" creationId="{C93B3DCA-A9EB-5806-EF8A-26907BDD7386}"/>
          </ac:picMkLst>
        </pc:picChg>
      </pc:sldChg>
      <pc:sldChg chg="addSp delSp modSp add mod">
        <pc:chgData name="Yoel Kortick" userId="167978f5-7f40-4909-85d5-d4149554ad4e" providerId="ADAL" clId="{D0869488-D0A5-4720-AED4-3B92292CE85D}" dt="2023-01-08T12:03:56.966" v="190" actId="14100"/>
        <pc:sldMkLst>
          <pc:docMk/>
          <pc:sldMk cId="3450061571" sldId="1998"/>
        </pc:sldMkLst>
        <pc:spChg chg="del">
          <ac:chgData name="Yoel Kortick" userId="167978f5-7f40-4909-85d5-d4149554ad4e" providerId="ADAL" clId="{D0869488-D0A5-4720-AED4-3B92292CE85D}" dt="2023-01-08T12:01:28.151" v="170" actId="478"/>
          <ac:spMkLst>
            <pc:docMk/>
            <pc:sldMk cId="3450061571" sldId="1998"/>
            <ac:spMk id="4" creationId="{2490F34D-A7E2-4EA9-8B1A-78371A1F1CD1}"/>
          </ac:spMkLst>
        </pc:spChg>
        <pc:spChg chg="add del mod">
          <ac:chgData name="Yoel Kortick" userId="167978f5-7f40-4909-85d5-d4149554ad4e" providerId="ADAL" clId="{D0869488-D0A5-4720-AED4-3B92292CE85D}" dt="2023-01-08T12:01:28.954" v="171" actId="478"/>
          <ac:spMkLst>
            <pc:docMk/>
            <pc:sldMk cId="3450061571" sldId="1998"/>
            <ac:spMk id="6" creationId="{38B8D909-B5C9-1868-A194-830DD63957BF}"/>
          </ac:spMkLst>
        </pc:spChg>
        <pc:spChg chg="add mod">
          <ac:chgData name="Yoel Kortick" userId="167978f5-7f40-4909-85d5-d4149554ad4e" providerId="ADAL" clId="{D0869488-D0A5-4720-AED4-3B92292CE85D}" dt="2023-01-08T12:01:29.954" v="172"/>
          <ac:spMkLst>
            <pc:docMk/>
            <pc:sldMk cId="3450061571" sldId="1998"/>
            <ac:spMk id="7" creationId="{06AB9176-C558-D6D4-79A0-C2ACD89E7713}"/>
          </ac:spMkLst>
        </pc:spChg>
        <pc:spChg chg="add mod">
          <ac:chgData name="Yoel Kortick" userId="167978f5-7f40-4909-85d5-d4149554ad4e" providerId="ADAL" clId="{D0869488-D0A5-4720-AED4-3B92292CE85D}" dt="2023-01-08T12:01:29.954" v="172"/>
          <ac:spMkLst>
            <pc:docMk/>
            <pc:sldMk cId="3450061571" sldId="1998"/>
            <ac:spMk id="9" creationId="{1E2CA73C-FC6A-A27E-8B40-69E6E79409EA}"/>
          </ac:spMkLst>
        </pc:spChg>
        <pc:spChg chg="add mod">
          <ac:chgData name="Yoel Kortick" userId="167978f5-7f40-4909-85d5-d4149554ad4e" providerId="ADAL" clId="{D0869488-D0A5-4720-AED4-3B92292CE85D}" dt="2023-01-08T12:03:23.679" v="183" actId="14100"/>
          <ac:spMkLst>
            <pc:docMk/>
            <pc:sldMk cId="3450061571" sldId="1998"/>
            <ac:spMk id="10" creationId="{77FC59AD-9233-8B0C-1DC2-A1B2D19398DB}"/>
          </ac:spMkLst>
        </pc:spChg>
        <pc:spChg chg="add mod">
          <ac:chgData name="Yoel Kortick" userId="167978f5-7f40-4909-85d5-d4149554ad4e" providerId="ADAL" clId="{D0869488-D0A5-4720-AED4-3B92292CE85D}" dt="2023-01-08T12:01:29.954" v="172"/>
          <ac:spMkLst>
            <pc:docMk/>
            <pc:sldMk cId="3450061571" sldId="1998"/>
            <ac:spMk id="12" creationId="{EBFC5044-5F7B-4408-3DE4-343C5A0272E8}"/>
          </ac:spMkLst>
        </pc:spChg>
        <pc:spChg chg="add mod">
          <ac:chgData name="Yoel Kortick" userId="167978f5-7f40-4909-85d5-d4149554ad4e" providerId="ADAL" clId="{D0869488-D0A5-4720-AED4-3B92292CE85D}" dt="2023-01-08T12:03:37.171" v="186" actId="14100"/>
          <ac:spMkLst>
            <pc:docMk/>
            <pc:sldMk cId="3450061571" sldId="1998"/>
            <ac:spMk id="13" creationId="{36C801C4-0EBC-3B77-84AE-B1345B11EBD4}"/>
          </ac:spMkLst>
        </pc:spChg>
        <pc:spChg chg="add mod">
          <ac:chgData name="Yoel Kortick" userId="167978f5-7f40-4909-85d5-d4149554ad4e" providerId="ADAL" clId="{D0869488-D0A5-4720-AED4-3B92292CE85D}" dt="2023-01-08T12:01:29.954" v="172"/>
          <ac:spMkLst>
            <pc:docMk/>
            <pc:sldMk cId="3450061571" sldId="1998"/>
            <ac:spMk id="15" creationId="{AC2E9CFE-E13A-8515-44F2-1A684675081A}"/>
          </ac:spMkLst>
        </pc:spChg>
        <pc:spChg chg="add mod">
          <ac:chgData name="Yoel Kortick" userId="167978f5-7f40-4909-85d5-d4149554ad4e" providerId="ADAL" clId="{D0869488-D0A5-4720-AED4-3B92292CE85D}" dt="2023-01-08T12:03:43.466" v="188" actId="14100"/>
          <ac:spMkLst>
            <pc:docMk/>
            <pc:sldMk cId="3450061571" sldId="1998"/>
            <ac:spMk id="16" creationId="{366D9399-48CB-A18E-3ACB-9AF3F4D8B4B5}"/>
          </ac:spMkLst>
        </pc:spChg>
        <pc:spChg chg="add mod">
          <ac:chgData name="Yoel Kortick" userId="167978f5-7f40-4909-85d5-d4149554ad4e" providerId="ADAL" clId="{D0869488-D0A5-4720-AED4-3B92292CE85D}" dt="2023-01-08T12:01:29.954" v="172"/>
          <ac:spMkLst>
            <pc:docMk/>
            <pc:sldMk cId="3450061571" sldId="1998"/>
            <ac:spMk id="18" creationId="{67A58E92-F14F-3395-E39C-A26F8FE2DFCE}"/>
          </ac:spMkLst>
        </pc:spChg>
        <pc:spChg chg="add mod">
          <ac:chgData name="Yoel Kortick" userId="167978f5-7f40-4909-85d5-d4149554ad4e" providerId="ADAL" clId="{D0869488-D0A5-4720-AED4-3B92292CE85D}" dt="2023-01-08T12:02:57.609" v="179" actId="14100"/>
          <ac:spMkLst>
            <pc:docMk/>
            <pc:sldMk cId="3450061571" sldId="1998"/>
            <ac:spMk id="19" creationId="{D97A463C-6ED4-144E-8E09-9BE5BE44E1C8}"/>
          </ac:spMkLst>
        </pc:spChg>
        <pc:picChg chg="del">
          <ac:chgData name="Yoel Kortick" userId="167978f5-7f40-4909-85d5-d4149554ad4e" providerId="ADAL" clId="{D0869488-D0A5-4720-AED4-3B92292CE85D}" dt="2023-01-08T12:01:26.507" v="169" actId="478"/>
          <ac:picMkLst>
            <pc:docMk/>
            <pc:sldMk cId="3450061571" sldId="1998"/>
            <ac:picMk id="5" creationId="{C93B3DCA-A9EB-5806-EF8A-26907BDD7386}"/>
          </ac:picMkLst>
        </pc:picChg>
        <pc:picChg chg="add del mod">
          <ac:chgData name="Yoel Kortick" userId="167978f5-7f40-4909-85d5-d4149554ad4e" providerId="ADAL" clId="{D0869488-D0A5-4720-AED4-3B92292CE85D}" dt="2023-01-08T12:02:38.794" v="173" actId="478"/>
          <ac:picMkLst>
            <pc:docMk/>
            <pc:sldMk cId="3450061571" sldId="1998"/>
            <ac:picMk id="8" creationId="{5719FC69-2A91-F970-EAB3-7F5DF29300ED}"/>
          </ac:picMkLst>
        </pc:picChg>
        <pc:picChg chg="add mod ord">
          <ac:chgData name="Yoel Kortick" userId="167978f5-7f40-4909-85d5-d4149554ad4e" providerId="ADAL" clId="{D0869488-D0A5-4720-AED4-3B92292CE85D}" dt="2023-01-08T12:03:49.054" v="189" actId="208"/>
          <ac:picMkLst>
            <pc:docMk/>
            <pc:sldMk cId="3450061571" sldId="1998"/>
            <ac:picMk id="22" creationId="{504ABE3C-C035-80DA-31B1-E38269DC93AA}"/>
          </ac:picMkLst>
        </pc:picChg>
        <pc:cxnChg chg="add mod">
          <ac:chgData name="Yoel Kortick" userId="167978f5-7f40-4909-85d5-d4149554ad4e" providerId="ADAL" clId="{D0869488-D0A5-4720-AED4-3B92292CE85D}" dt="2023-01-08T12:03:23.679" v="183" actId="14100"/>
          <ac:cxnSpMkLst>
            <pc:docMk/>
            <pc:sldMk cId="3450061571" sldId="1998"/>
            <ac:cxnSpMk id="11" creationId="{8F4E6DCA-44FD-CC74-89FF-45A2E103F8FD}"/>
          </ac:cxnSpMkLst>
        </pc:cxnChg>
        <pc:cxnChg chg="add mod">
          <ac:chgData name="Yoel Kortick" userId="167978f5-7f40-4909-85d5-d4149554ad4e" providerId="ADAL" clId="{D0869488-D0A5-4720-AED4-3B92292CE85D}" dt="2023-01-08T12:03:37.171" v="186" actId="14100"/>
          <ac:cxnSpMkLst>
            <pc:docMk/>
            <pc:sldMk cId="3450061571" sldId="1998"/>
            <ac:cxnSpMk id="14" creationId="{1B932419-69D0-FB52-DD61-11F52DB5C968}"/>
          </ac:cxnSpMkLst>
        </pc:cxnChg>
        <pc:cxnChg chg="add mod">
          <ac:chgData name="Yoel Kortick" userId="167978f5-7f40-4909-85d5-d4149554ad4e" providerId="ADAL" clId="{D0869488-D0A5-4720-AED4-3B92292CE85D}" dt="2023-01-08T12:03:43.466" v="188" actId="14100"/>
          <ac:cxnSpMkLst>
            <pc:docMk/>
            <pc:sldMk cId="3450061571" sldId="1998"/>
            <ac:cxnSpMk id="17" creationId="{FFB6EFC5-D3AA-5219-5795-98D02B964F49}"/>
          </ac:cxnSpMkLst>
        </pc:cxnChg>
        <pc:cxnChg chg="add mod">
          <ac:chgData name="Yoel Kortick" userId="167978f5-7f40-4909-85d5-d4149554ad4e" providerId="ADAL" clId="{D0869488-D0A5-4720-AED4-3B92292CE85D}" dt="2023-01-08T12:03:56.966" v="190" actId="14100"/>
          <ac:cxnSpMkLst>
            <pc:docMk/>
            <pc:sldMk cId="3450061571" sldId="1998"/>
            <ac:cxnSpMk id="20" creationId="{F42DBE3C-87F3-CC64-8E26-804C15833A20}"/>
          </ac:cxnSpMkLst>
        </pc:cxnChg>
      </pc:sldChg>
      <pc:sldChg chg="addSp delSp modSp add mod">
        <pc:chgData name="Yoel Kortick" userId="167978f5-7f40-4909-85d5-d4149554ad4e" providerId="ADAL" clId="{D0869488-D0A5-4720-AED4-3B92292CE85D}" dt="2023-01-08T12:06:12.877" v="201" actId="1076"/>
        <pc:sldMkLst>
          <pc:docMk/>
          <pc:sldMk cId="2658811072" sldId="1999"/>
        </pc:sldMkLst>
        <pc:spChg chg="add del mod">
          <ac:chgData name="Yoel Kortick" userId="167978f5-7f40-4909-85d5-d4149554ad4e" providerId="ADAL" clId="{D0869488-D0A5-4720-AED4-3B92292CE85D}" dt="2023-01-08T12:04:29.551" v="193" actId="478"/>
          <ac:spMkLst>
            <pc:docMk/>
            <pc:sldMk cId="2658811072" sldId="1999"/>
            <ac:spMk id="4" creationId="{384EACBA-1A81-A43E-D1B5-69A4D841878A}"/>
          </ac:spMkLst>
        </pc:spChg>
        <pc:spChg chg="add mod">
          <ac:chgData name="Yoel Kortick" userId="167978f5-7f40-4909-85d5-d4149554ad4e" providerId="ADAL" clId="{D0869488-D0A5-4720-AED4-3B92292CE85D}" dt="2023-01-08T12:04:34.517" v="195" actId="33524"/>
          <ac:spMkLst>
            <pc:docMk/>
            <pc:sldMk cId="2658811072" sldId="1999"/>
            <ac:spMk id="5" creationId="{6D8D4351-C4CA-D8F3-34FF-690393773ED3}"/>
          </ac:spMkLst>
        </pc:spChg>
        <pc:spChg chg="del">
          <ac:chgData name="Yoel Kortick" userId="167978f5-7f40-4909-85d5-d4149554ad4e" providerId="ADAL" clId="{D0869488-D0A5-4720-AED4-3B92292CE85D}" dt="2023-01-08T12:04:26.029" v="192" actId="478"/>
          <ac:spMkLst>
            <pc:docMk/>
            <pc:sldMk cId="2658811072" sldId="1999"/>
            <ac:spMk id="7" creationId="{06AB9176-C558-D6D4-79A0-C2ACD89E7713}"/>
          </ac:spMkLst>
        </pc:spChg>
        <pc:spChg chg="del">
          <ac:chgData name="Yoel Kortick" userId="167978f5-7f40-4909-85d5-d4149554ad4e" providerId="ADAL" clId="{D0869488-D0A5-4720-AED4-3B92292CE85D}" dt="2023-01-08T12:04:26.029" v="192" actId="478"/>
          <ac:spMkLst>
            <pc:docMk/>
            <pc:sldMk cId="2658811072" sldId="1999"/>
            <ac:spMk id="9" creationId="{1E2CA73C-FC6A-A27E-8B40-69E6E79409EA}"/>
          </ac:spMkLst>
        </pc:spChg>
        <pc:spChg chg="del">
          <ac:chgData name="Yoel Kortick" userId="167978f5-7f40-4909-85d5-d4149554ad4e" providerId="ADAL" clId="{D0869488-D0A5-4720-AED4-3B92292CE85D}" dt="2023-01-08T12:04:26.029" v="192" actId="478"/>
          <ac:spMkLst>
            <pc:docMk/>
            <pc:sldMk cId="2658811072" sldId="1999"/>
            <ac:spMk id="10" creationId="{77FC59AD-9233-8B0C-1DC2-A1B2D19398DB}"/>
          </ac:spMkLst>
        </pc:spChg>
        <pc:spChg chg="del">
          <ac:chgData name="Yoel Kortick" userId="167978f5-7f40-4909-85d5-d4149554ad4e" providerId="ADAL" clId="{D0869488-D0A5-4720-AED4-3B92292CE85D}" dt="2023-01-08T12:04:26.029" v="192" actId="478"/>
          <ac:spMkLst>
            <pc:docMk/>
            <pc:sldMk cId="2658811072" sldId="1999"/>
            <ac:spMk id="12" creationId="{EBFC5044-5F7B-4408-3DE4-343C5A0272E8}"/>
          </ac:spMkLst>
        </pc:spChg>
        <pc:spChg chg="del">
          <ac:chgData name="Yoel Kortick" userId="167978f5-7f40-4909-85d5-d4149554ad4e" providerId="ADAL" clId="{D0869488-D0A5-4720-AED4-3B92292CE85D}" dt="2023-01-08T12:04:26.029" v="192" actId="478"/>
          <ac:spMkLst>
            <pc:docMk/>
            <pc:sldMk cId="2658811072" sldId="1999"/>
            <ac:spMk id="13" creationId="{36C801C4-0EBC-3B77-84AE-B1345B11EBD4}"/>
          </ac:spMkLst>
        </pc:spChg>
        <pc:spChg chg="del">
          <ac:chgData name="Yoel Kortick" userId="167978f5-7f40-4909-85d5-d4149554ad4e" providerId="ADAL" clId="{D0869488-D0A5-4720-AED4-3B92292CE85D}" dt="2023-01-08T12:04:26.029" v="192" actId="478"/>
          <ac:spMkLst>
            <pc:docMk/>
            <pc:sldMk cId="2658811072" sldId="1999"/>
            <ac:spMk id="15" creationId="{AC2E9CFE-E13A-8515-44F2-1A684675081A}"/>
          </ac:spMkLst>
        </pc:spChg>
        <pc:spChg chg="del">
          <ac:chgData name="Yoel Kortick" userId="167978f5-7f40-4909-85d5-d4149554ad4e" providerId="ADAL" clId="{D0869488-D0A5-4720-AED4-3B92292CE85D}" dt="2023-01-08T12:04:26.029" v="192" actId="478"/>
          <ac:spMkLst>
            <pc:docMk/>
            <pc:sldMk cId="2658811072" sldId="1999"/>
            <ac:spMk id="16" creationId="{366D9399-48CB-A18E-3ACB-9AF3F4D8B4B5}"/>
          </ac:spMkLst>
        </pc:spChg>
        <pc:spChg chg="del">
          <ac:chgData name="Yoel Kortick" userId="167978f5-7f40-4909-85d5-d4149554ad4e" providerId="ADAL" clId="{D0869488-D0A5-4720-AED4-3B92292CE85D}" dt="2023-01-08T12:04:26.029" v="192" actId="478"/>
          <ac:spMkLst>
            <pc:docMk/>
            <pc:sldMk cId="2658811072" sldId="1999"/>
            <ac:spMk id="18" creationId="{67A58E92-F14F-3395-E39C-A26F8FE2DFCE}"/>
          </ac:spMkLst>
        </pc:spChg>
        <pc:spChg chg="del">
          <ac:chgData name="Yoel Kortick" userId="167978f5-7f40-4909-85d5-d4149554ad4e" providerId="ADAL" clId="{D0869488-D0A5-4720-AED4-3B92292CE85D}" dt="2023-01-08T12:04:26.029" v="192" actId="478"/>
          <ac:spMkLst>
            <pc:docMk/>
            <pc:sldMk cId="2658811072" sldId="1999"/>
            <ac:spMk id="19" creationId="{D97A463C-6ED4-144E-8E09-9BE5BE44E1C8}"/>
          </ac:spMkLst>
        </pc:spChg>
        <pc:spChg chg="add mod">
          <ac:chgData name="Yoel Kortick" userId="167978f5-7f40-4909-85d5-d4149554ad4e" providerId="ADAL" clId="{D0869488-D0A5-4720-AED4-3B92292CE85D}" dt="2023-01-08T12:04:30.353" v="194"/>
          <ac:spMkLst>
            <pc:docMk/>
            <pc:sldMk cId="2658811072" sldId="1999"/>
            <ac:spMk id="21" creationId="{69C21F91-9A77-A0D6-C810-E0B3DF103E2D}"/>
          </ac:spMkLst>
        </pc:spChg>
        <pc:spChg chg="add mod">
          <ac:chgData name="Yoel Kortick" userId="167978f5-7f40-4909-85d5-d4149554ad4e" providerId="ADAL" clId="{D0869488-D0A5-4720-AED4-3B92292CE85D}" dt="2023-01-08T12:04:30.353" v="194"/>
          <ac:spMkLst>
            <pc:docMk/>
            <pc:sldMk cId="2658811072" sldId="1999"/>
            <ac:spMk id="23" creationId="{46F84051-D825-1D3B-5280-1F6BD1BBC915}"/>
          </ac:spMkLst>
        </pc:spChg>
        <pc:spChg chg="add mod">
          <ac:chgData name="Yoel Kortick" userId="167978f5-7f40-4909-85d5-d4149554ad4e" providerId="ADAL" clId="{D0869488-D0A5-4720-AED4-3B92292CE85D}" dt="2023-01-08T12:04:30.353" v="194"/>
          <ac:spMkLst>
            <pc:docMk/>
            <pc:sldMk cId="2658811072" sldId="1999"/>
            <ac:spMk id="25" creationId="{E54C8881-991F-34F4-7371-A18B445DB55B}"/>
          </ac:spMkLst>
        </pc:spChg>
        <pc:spChg chg="add mod">
          <ac:chgData name="Yoel Kortick" userId="167978f5-7f40-4909-85d5-d4149554ad4e" providerId="ADAL" clId="{D0869488-D0A5-4720-AED4-3B92292CE85D}" dt="2023-01-08T12:04:30.353" v="194"/>
          <ac:spMkLst>
            <pc:docMk/>
            <pc:sldMk cId="2658811072" sldId="1999"/>
            <ac:spMk id="26" creationId="{B6273C29-C3B7-0023-84A2-F46628B0D5A3}"/>
          </ac:spMkLst>
        </pc:spChg>
        <pc:picChg chg="add del mod">
          <ac:chgData name="Yoel Kortick" userId="167978f5-7f40-4909-85d5-d4149554ad4e" providerId="ADAL" clId="{D0869488-D0A5-4720-AED4-3B92292CE85D}" dt="2023-01-08T12:05:35.665" v="196" actId="478"/>
          <ac:picMkLst>
            <pc:docMk/>
            <pc:sldMk cId="2658811072" sldId="1999"/>
            <ac:picMk id="6" creationId="{8B36A1A7-9896-EB1A-6C67-7B2E834DF59C}"/>
          </ac:picMkLst>
        </pc:picChg>
        <pc:picChg chg="add del mod">
          <ac:chgData name="Yoel Kortick" userId="167978f5-7f40-4909-85d5-d4149554ad4e" providerId="ADAL" clId="{D0869488-D0A5-4720-AED4-3B92292CE85D}" dt="2023-01-08T12:05:38.538" v="197" actId="478"/>
          <ac:picMkLst>
            <pc:docMk/>
            <pc:sldMk cId="2658811072" sldId="1999"/>
            <ac:picMk id="8" creationId="{64A5C7FD-C70F-1712-86FB-1F17E1138B92}"/>
          </ac:picMkLst>
        </pc:picChg>
        <pc:picChg chg="del">
          <ac:chgData name="Yoel Kortick" userId="167978f5-7f40-4909-85d5-d4149554ad4e" providerId="ADAL" clId="{D0869488-D0A5-4720-AED4-3B92292CE85D}" dt="2023-01-08T12:04:26.029" v="192" actId="478"/>
          <ac:picMkLst>
            <pc:docMk/>
            <pc:sldMk cId="2658811072" sldId="1999"/>
            <ac:picMk id="22" creationId="{504ABE3C-C035-80DA-31B1-E38269DC93AA}"/>
          </ac:picMkLst>
        </pc:picChg>
        <pc:picChg chg="add del mod">
          <ac:chgData name="Yoel Kortick" userId="167978f5-7f40-4909-85d5-d4149554ad4e" providerId="ADAL" clId="{D0869488-D0A5-4720-AED4-3B92292CE85D}" dt="2023-01-08T12:05:44.147" v="199" actId="478"/>
          <ac:picMkLst>
            <pc:docMk/>
            <pc:sldMk cId="2658811072" sldId="1999"/>
            <ac:picMk id="24" creationId="{DCDE6096-73A7-5255-75A9-E337AC015E46}"/>
          </ac:picMkLst>
        </pc:picChg>
        <pc:picChg chg="add">
          <ac:chgData name="Yoel Kortick" userId="167978f5-7f40-4909-85d5-d4149554ad4e" providerId="ADAL" clId="{D0869488-D0A5-4720-AED4-3B92292CE85D}" dt="2023-01-08T12:05:38.907" v="198" actId="22"/>
          <ac:picMkLst>
            <pc:docMk/>
            <pc:sldMk cId="2658811072" sldId="1999"/>
            <ac:picMk id="28" creationId="{A255F619-AD4D-E15E-4364-803CB040C2F2}"/>
          </ac:picMkLst>
        </pc:picChg>
        <pc:picChg chg="add mod">
          <ac:chgData name="Yoel Kortick" userId="167978f5-7f40-4909-85d5-d4149554ad4e" providerId="ADAL" clId="{D0869488-D0A5-4720-AED4-3B92292CE85D}" dt="2023-01-08T12:06:12.877" v="201" actId="1076"/>
          <ac:picMkLst>
            <pc:docMk/>
            <pc:sldMk cId="2658811072" sldId="1999"/>
            <ac:picMk id="30" creationId="{B3C0CF7C-4161-79C7-0C6B-73056495D55A}"/>
          </ac:picMkLst>
        </pc:picChg>
        <pc:cxnChg chg="del mod">
          <ac:chgData name="Yoel Kortick" userId="167978f5-7f40-4909-85d5-d4149554ad4e" providerId="ADAL" clId="{D0869488-D0A5-4720-AED4-3B92292CE85D}" dt="2023-01-08T12:04:26.029" v="192" actId="478"/>
          <ac:cxnSpMkLst>
            <pc:docMk/>
            <pc:sldMk cId="2658811072" sldId="1999"/>
            <ac:cxnSpMk id="11" creationId="{8F4E6DCA-44FD-CC74-89FF-45A2E103F8FD}"/>
          </ac:cxnSpMkLst>
        </pc:cxnChg>
        <pc:cxnChg chg="del mod">
          <ac:chgData name="Yoel Kortick" userId="167978f5-7f40-4909-85d5-d4149554ad4e" providerId="ADAL" clId="{D0869488-D0A5-4720-AED4-3B92292CE85D}" dt="2023-01-08T12:04:26.029" v="192" actId="478"/>
          <ac:cxnSpMkLst>
            <pc:docMk/>
            <pc:sldMk cId="2658811072" sldId="1999"/>
            <ac:cxnSpMk id="14" creationId="{1B932419-69D0-FB52-DD61-11F52DB5C968}"/>
          </ac:cxnSpMkLst>
        </pc:cxnChg>
        <pc:cxnChg chg="del mod">
          <ac:chgData name="Yoel Kortick" userId="167978f5-7f40-4909-85d5-d4149554ad4e" providerId="ADAL" clId="{D0869488-D0A5-4720-AED4-3B92292CE85D}" dt="2023-01-08T12:04:26.029" v="192" actId="478"/>
          <ac:cxnSpMkLst>
            <pc:docMk/>
            <pc:sldMk cId="2658811072" sldId="1999"/>
            <ac:cxnSpMk id="17" creationId="{FFB6EFC5-D3AA-5219-5795-98D02B964F49}"/>
          </ac:cxnSpMkLst>
        </pc:cxnChg>
        <pc:cxnChg chg="del">
          <ac:chgData name="Yoel Kortick" userId="167978f5-7f40-4909-85d5-d4149554ad4e" providerId="ADAL" clId="{D0869488-D0A5-4720-AED4-3B92292CE85D}" dt="2023-01-08T12:04:26.029" v="192" actId="478"/>
          <ac:cxnSpMkLst>
            <pc:docMk/>
            <pc:sldMk cId="2658811072" sldId="1999"/>
            <ac:cxnSpMk id="20" creationId="{F42DBE3C-87F3-CC64-8E26-804C15833A20}"/>
          </ac:cxnSpMkLst>
        </pc:cxnChg>
      </pc:sldChg>
      <pc:sldChg chg="modSp add mod">
        <pc:chgData name="Yoel Kortick" userId="167978f5-7f40-4909-85d5-d4149554ad4e" providerId="ADAL" clId="{D0869488-D0A5-4720-AED4-3B92292CE85D}" dt="2023-01-08T12:43:10.791" v="322"/>
        <pc:sldMkLst>
          <pc:docMk/>
          <pc:sldMk cId="3009719" sldId="2000"/>
        </pc:sldMkLst>
        <pc:spChg chg="mod">
          <ac:chgData name="Yoel Kortick" userId="167978f5-7f40-4909-85d5-d4149554ad4e" providerId="ADAL" clId="{D0869488-D0A5-4720-AED4-3B92292CE85D}" dt="2023-01-08T12:43:10.791" v="322"/>
          <ac:spMkLst>
            <pc:docMk/>
            <pc:sldMk cId="3009719" sldId="2000"/>
            <ac:spMk id="7" creationId="{6284C256-B7F5-CC88-F372-276F17E3F964}"/>
          </ac:spMkLst>
        </pc:spChg>
      </pc:sldChg>
      <pc:sldChg chg="addSp delSp modSp add mod">
        <pc:chgData name="Yoel Kortick" userId="167978f5-7f40-4909-85d5-d4149554ad4e" providerId="ADAL" clId="{D0869488-D0A5-4720-AED4-3B92292CE85D}" dt="2023-01-08T12:46:02.089" v="327" actId="208"/>
        <pc:sldMkLst>
          <pc:docMk/>
          <pc:sldMk cId="1509817054" sldId="2001"/>
        </pc:sldMkLst>
        <pc:picChg chg="add mod">
          <ac:chgData name="Yoel Kortick" userId="167978f5-7f40-4909-85d5-d4149554ad4e" providerId="ADAL" clId="{D0869488-D0A5-4720-AED4-3B92292CE85D}" dt="2023-01-08T12:46:02.089" v="327" actId="208"/>
          <ac:picMkLst>
            <pc:docMk/>
            <pc:sldMk cId="1509817054" sldId="2001"/>
            <ac:picMk id="4" creationId="{27AAD59E-AFD5-52A6-38BC-FB170F5CA46C}"/>
          </ac:picMkLst>
        </pc:picChg>
        <pc:picChg chg="del">
          <ac:chgData name="Yoel Kortick" userId="167978f5-7f40-4909-85d5-d4149554ad4e" providerId="ADAL" clId="{D0869488-D0A5-4720-AED4-3B92292CE85D}" dt="2023-01-08T12:45:57.610" v="323" actId="478"/>
          <ac:picMkLst>
            <pc:docMk/>
            <pc:sldMk cId="1509817054" sldId="2001"/>
            <ac:picMk id="8" creationId="{C4FA1D2F-BB31-5153-B225-640B6555C765}"/>
          </ac:picMkLst>
        </pc:picChg>
      </pc:sldChg>
      <pc:sldChg chg="modSp add mod">
        <pc:chgData name="Yoel Kortick" userId="167978f5-7f40-4909-85d5-d4149554ad4e" providerId="ADAL" clId="{D0869488-D0A5-4720-AED4-3B92292CE85D}" dt="2023-01-08T12:46:19.299" v="329" actId="27636"/>
        <pc:sldMkLst>
          <pc:docMk/>
          <pc:sldMk cId="3914975256" sldId="2002"/>
        </pc:sldMkLst>
        <pc:spChg chg="mod">
          <ac:chgData name="Yoel Kortick" userId="167978f5-7f40-4909-85d5-d4149554ad4e" providerId="ADAL" clId="{D0869488-D0A5-4720-AED4-3B92292CE85D}" dt="2023-01-08T12:46:19.299" v="329" actId="27636"/>
          <ac:spMkLst>
            <pc:docMk/>
            <pc:sldMk cId="3914975256" sldId="2002"/>
            <ac:spMk id="5" creationId="{18E77CAA-95E9-2F9D-5302-6AD869F2C19D}"/>
          </ac:spMkLst>
        </pc:spChg>
      </pc:sldChg>
      <pc:sldChg chg="addSp delSp modSp add mod">
        <pc:chgData name="Yoel Kortick" userId="167978f5-7f40-4909-85d5-d4149554ad4e" providerId="ADAL" clId="{D0869488-D0A5-4720-AED4-3B92292CE85D}" dt="2023-01-08T12:48:10.481" v="332" actId="208"/>
        <pc:sldMkLst>
          <pc:docMk/>
          <pc:sldMk cId="3302144411" sldId="2003"/>
        </pc:sldMkLst>
        <pc:picChg chg="add mod">
          <ac:chgData name="Yoel Kortick" userId="167978f5-7f40-4909-85d5-d4149554ad4e" providerId="ADAL" clId="{D0869488-D0A5-4720-AED4-3B92292CE85D}" dt="2023-01-08T12:48:10.481" v="332" actId="208"/>
          <ac:picMkLst>
            <pc:docMk/>
            <pc:sldMk cId="3302144411" sldId="2003"/>
            <ac:picMk id="4" creationId="{4A84533B-EE01-7CDA-6484-6AAA886B1EAE}"/>
          </ac:picMkLst>
        </pc:picChg>
        <pc:picChg chg="del">
          <ac:chgData name="Yoel Kortick" userId="167978f5-7f40-4909-85d5-d4149554ad4e" providerId="ADAL" clId="{D0869488-D0A5-4720-AED4-3B92292CE85D}" dt="2023-01-08T12:46:26.160" v="330" actId="478"/>
          <ac:picMkLst>
            <pc:docMk/>
            <pc:sldMk cId="3302144411" sldId="2003"/>
            <ac:picMk id="7" creationId="{E8FF0D56-284B-2D02-96C1-108BEBBB1059}"/>
          </ac:picMkLst>
        </pc:picChg>
      </pc:sldChg>
      <pc:sldChg chg="addSp modSp add">
        <pc:chgData name="Yoel Kortick" userId="167978f5-7f40-4909-85d5-d4149554ad4e" providerId="ADAL" clId="{D0869488-D0A5-4720-AED4-3B92292CE85D}" dt="2023-01-08T12:50:06.205" v="357"/>
        <pc:sldMkLst>
          <pc:docMk/>
          <pc:sldMk cId="1800120469" sldId="2004"/>
        </pc:sldMkLst>
        <pc:spChg chg="add mod">
          <ac:chgData name="Yoel Kortick" userId="167978f5-7f40-4909-85d5-d4149554ad4e" providerId="ADAL" clId="{D0869488-D0A5-4720-AED4-3B92292CE85D}" dt="2023-01-08T12:50:06.205" v="357"/>
          <ac:spMkLst>
            <pc:docMk/>
            <pc:sldMk cId="1800120469" sldId="2004"/>
            <ac:spMk id="2" creationId="{46B56B54-4E42-6ED8-CC03-2664706AFBFA}"/>
          </ac:spMkLst>
        </pc:spChg>
      </pc:sldChg>
      <pc:sldChg chg="addSp modSp add">
        <pc:chgData name="Yoel Kortick" userId="167978f5-7f40-4909-85d5-d4149554ad4e" providerId="ADAL" clId="{D0869488-D0A5-4720-AED4-3B92292CE85D}" dt="2023-01-08T12:50:18.173" v="358"/>
        <pc:sldMkLst>
          <pc:docMk/>
          <pc:sldMk cId="3081161463" sldId="2005"/>
        </pc:sldMkLst>
        <pc:spChg chg="add mod">
          <ac:chgData name="Yoel Kortick" userId="167978f5-7f40-4909-85d5-d4149554ad4e" providerId="ADAL" clId="{D0869488-D0A5-4720-AED4-3B92292CE85D}" dt="2023-01-08T12:50:18.173" v="358"/>
          <ac:spMkLst>
            <pc:docMk/>
            <pc:sldMk cId="3081161463" sldId="2005"/>
            <ac:spMk id="2" creationId="{97AAA735-46D6-27B1-B3F8-9BE1113D856D}"/>
          </ac:spMkLst>
        </pc:spChg>
      </pc:sldChg>
      <pc:sldChg chg="addSp modSp add">
        <pc:chgData name="Yoel Kortick" userId="167978f5-7f40-4909-85d5-d4149554ad4e" providerId="ADAL" clId="{D0869488-D0A5-4720-AED4-3B92292CE85D}" dt="2023-01-08T12:50:27.560" v="359"/>
        <pc:sldMkLst>
          <pc:docMk/>
          <pc:sldMk cId="449475686" sldId="2006"/>
        </pc:sldMkLst>
        <pc:spChg chg="add mod">
          <ac:chgData name="Yoel Kortick" userId="167978f5-7f40-4909-85d5-d4149554ad4e" providerId="ADAL" clId="{D0869488-D0A5-4720-AED4-3B92292CE85D}" dt="2023-01-08T12:50:27.560" v="359"/>
          <ac:spMkLst>
            <pc:docMk/>
            <pc:sldMk cId="449475686" sldId="2006"/>
            <ac:spMk id="2" creationId="{4E394EFC-698E-C615-F97C-F40144ACF1BF}"/>
          </ac:spMkLst>
        </pc:spChg>
      </pc:sldChg>
      <pc:sldChg chg="addSp modSp add">
        <pc:chgData name="Yoel Kortick" userId="167978f5-7f40-4909-85d5-d4149554ad4e" providerId="ADAL" clId="{D0869488-D0A5-4720-AED4-3B92292CE85D}" dt="2023-01-08T12:50:37.376" v="360"/>
        <pc:sldMkLst>
          <pc:docMk/>
          <pc:sldMk cId="3345567625" sldId="2007"/>
        </pc:sldMkLst>
        <pc:spChg chg="add mod">
          <ac:chgData name="Yoel Kortick" userId="167978f5-7f40-4909-85d5-d4149554ad4e" providerId="ADAL" clId="{D0869488-D0A5-4720-AED4-3B92292CE85D}" dt="2023-01-08T12:50:37.376" v="360"/>
          <ac:spMkLst>
            <pc:docMk/>
            <pc:sldMk cId="3345567625" sldId="2007"/>
            <ac:spMk id="2" creationId="{35BBD2E7-5071-80B0-0123-4D325ADC496E}"/>
          </ac:spMkLst>
        </pc:spChg>
      </pc:sldChg>
      <pc:sldChg chg="add del">
        <pc:chgData name="Yoel Kortick" userId="167978f5-7f40-4909-85d5-d4149554ad4e" providerId="ADAL" clId="{D0869488-D0A5-4720-AED4-3B92292CE85D}" dt="2023-01-08T12:50:52.049" v="361" actId="47"/>
        <pc:sldMkLst>
          <pc:docMk/>
          <pc:sldMk cId="186821350" sldId="2008"/>
        </pc:sldMkLst>
      </pc:sldChg>
      <pc:sldChg chg="add del">
        <pc:chgData name="Yoel Kortick" userId="167978f5-7f40-4909-85d5-d4149554ad4e" providerId="ADAL" clId="{D0869488-D0A5-4720-AED4-3B92292CE85D}" dt="2023-01-08T12:50:52.049" v="361" actId="47"/>
        <pc:sldMkLst>
          <pc:docMk/>
          <pc:sldMk cId="1799600310" sldId="2009"/>
        </pc:sldMkLst>
      </pc:sldChg>
      <pc:sldChg chg="add del">
        <pc:chgData name="Yoel Kortick" userId="167978f5-7f40-4909-85d5-d4149554ad4e" providerId="ADAL" clId="{D0869488-D0A5-4720-AED4-3B92292CE85D}" dt="2023-01-08T12:50:52.049" v="361" actId="47"/>
        <pc:sldMkLst>
          <pc:docMk/>
          <pc:sldMk cId="1363500287" sldId="2010"/>
        </pc:sldMkLst>
      </pc:sldChg>
    </pc:docChg>
  </pc:docChgLst>
  <pc:docChgLst>
    <pc:chgData name="Yoel Kortick" userId="167978f5-7f40-4909-85d5-d4149554ad4e" providerId="ADAL" clId="{15BC3BA5-92C4-49A5-B451-47E622F0D681}"/>
    <pc:docChg chg="undo custSel addSld delSld modSld sldOrd">
      <pc:chgData name="Yoel Kortick" userId="167978f5-7f40-4909-85d5-d4149554ad4e" providerId="ADAL" clId="{15BC3BA5-92C4-49A5-B451-47E622F0D681}" dt="2023-01-08T11:35:54.774" v="2648"/>
      <pc:docMkLst>
        <pc:docMk/>
      </pc:docMkLst>
      <pc:sldChg chg="modSp mod">
        <pc:chgData name="Yoel Kortick" userId="167978f5-7f40-4909-85d5-d4149554ad4e" providerId="ADAL" clId="{15BC3BA5-92C4-49A5-B451-47E622F0D681}" dt="2023-01-08T11:31:58.273" v="2235" actId="6549"/>
        <pc:sldMkLst>
          <pc:docMk/>
          <pc:sldMk cId="3267142644" sldId="1724"/>
        </pc:sldMkLst>
        <pc:spChg chg="mod">
          <ac:chgData name="Yoel Kortick" userId="167978f5-7f40-4909-85d5-d4149554ad4e" providerId="ADAL" clId="{15BC3BA5-92C4-49A5-B451-47E622F0D681}" dt="2023-01-08T11:31:58.273" v="2235" actId="6549"/>
          <ac:spMkLst>
            <pc:docMk/>
            <pc:sldMk cId="3267142644" sldId="1724"/>
            <ac:spMk id="63" creationId="{2818E309-CE24-45E0-8F37-EFD6121F7540}"/>
          </ac:spMkLst>
        </pc:spChg>
      </pc:sldChg>
      <pc:sldChg chg="modSp mod">
        <pc:chgData name="Yoel Kortick" userId="167978f5-7f40-4909-85d5-d4149554ad4e" providerId="ADAL" clId="{15BC3BA5-92C4-49A5-B451-47E622F0D681}" dt="2023-01-04T12:03:07.710" v="2"/>
        <pc:sldMkLst>
          <pc:docMk/>
          <pc:sldMk cId="1404067891" sldId="1782"/>
        </pc:sldMkLst>
        <pc:spChg chg="mod">
          <ac:chgData name="Yoel Kortick" userId="167978f5-7f40-4909-85d5-d4149554ad4e" providerId="ADAL" clId="{15BC3BA5-92C4-49A5-B451-47E622F0D681}" dt="2023-01-04T12:03:07.710" v="2"/>
          <ac:spMkLst>
            <pc:docMk/>
            <pc:sldMk cId="1404067891" sldId="1782"/>
            <ac:spMk id="4" creationId="{A02F1239-CFFA-4E95-8A0B-536CBE397E4E}"/>
          </ac:spMkLst>
        </pc:spChg>
      </pc:sldChg>
      <pc:sldChg chg="modSp mod">
        <pc:chgData name="Yoel Kortick" userId="167978f5-7f40-4909-85d5-d4149554ad4e" providerId="ADAL" clId="{15BC3BA5-92C4-49A5-B451-47E622F0D681}" dt="2023-01-04T12:03:47.601" v="3"/>
        <pc:sldMkLst>
          <pc:docMk/>
          <pc:sldMk cId="1773716853" sldId="1788"/>
        </pc:sldMkLst>
        <pc:spChg chg="mod">
          <ac:chgData name="Yoel Kortick" userId="167978f5-7f40-4909-85d5-d4149554ad4e" providerId="ADAL" clId="{15BC3BA5-92C4-49A5-B451-47E622F0D681}" dt="2023-01-04T12:03:47.601" v="3"/>
          <ac:spMkLst>
            <pc:docMk/>
            <pc:sldMk cId="1773716853" sldId="1788"/>
            <ac:spMk id="4" creationId="{2490F34D-A7E2-4EA9-8B1A-78371A1F1CD1}"/>
          </ac:spMkLst>
        </pc:spChg>
      </pc:sldChg>
      <pc:sldChg chg="del">
        <pc:chgData name="Yoel Kortick" userId="167978f5-7f40-4909-85d5-d4149554ad4e" providerId="ADAL" clId="{15BC3BA5-92C4-49A5-B451-47E622F0D681}" dt="2023-01-05T14:40:32.431" v="948" actId="47"/>
        <pc:sldMkLst>
          <pc:docMk/>
          <pc:sldMk cId="2299300669" sldId="1789"/>
        </pc:sldMkLst>
      </pc:sldChg>
      <pc:sldChg chg="modSp mod">
        <pc:chgData name="Yoel Kortick" userId="167978f5-7f40-4909-85d5-d4149554ad4e" providerId="ADAL" clId="{15BC3BA5-92C4-49A5-B451-47E622F0D681}" dt="2023-01-04T12:04:20.367" v="5" actId="33524"/>
        <pc:sldMkLst>
          <pc:docMk/>
          <pc:sldMk cId="3753056614" sldId="1791"/>
        </pc:sldMkLst>
        <pc:spChg chg="mod">
          <ac:chgData name="Yoel Kortick" userId="167978f5-7f40-4909-85d5-d4149554ad4e" providerId="ADAL" clId="{15BC3BA5-92C4-49A5-B451-47E622F0D681}" dt="2023-01-04T12:04:20.367" v="5" actId="33524"/>
          <ac:spMkLst>
            <pc:docMk/>
            <pc:sldMk cId="3753056614" sldId="1791"/>
            <ac:spMk id="4" creationId="{2490F34D-A7E2-4EA9-8B1A-78371A1F1CD1}"/>
          </ac:spMkLst>
        </pc:spChg>
      </pc:sldChg>
      <pc:sldChg chg="modSp">
        <pc:chgData name="Yoel Kortick" userId="167978f5-7f40-4909-85d5-d4149554ad4e" providerId="ADAL" clId="{15BC3BA5-92C4-49A5-B451-47E622F0D681}" dt="2023-01-04T12:07:14.556" v="25"/>
        <pc:sldMkLst>
          <pc:docMk/>
          <pc:sldMk cId="1078410933" sldId="1792"/>
        </pc:sldMkLst>
        <pc:spChg chg="mod">
          <ac:chgData name="Yoel Kortick" userId="167978f5-7f40-4909-85d5-d4149554ad4e" providerId="ADAL" clId="{15BC3BA5-92C4-49A5-B451-47E622F0D681}" dt="2023-01-04T12:07:14.556" v="25"/>
          <ac:spMkLst>
            <pc:docMk/>
            <pc:sldMk cId="1078410933" sldId="1792"/>
            <ac:spMk id="3" creationId="{440E2C51-CB70-4EE1-8E6B-DADCB74DEC44}"/>
          </ac:spMkLst>
        </pc:spChg>
      </pc:sldChg>
      <pc:sldChg chg="modSp mod">
        <pc:chgData name="Yoel Kortick" userId="167978f5-7f40-4909-85d5-d4149554ad4e" providerId="ADAL" clId="{15BC3BA5-92C4-49A5-B451-47E622F0D681}" dt="2023-01-08T11:07:26.186" v="1756" actId="313"/>
        <pc:sldMkLst>
          <pc:docMk/>
          <pc:sldMk cId="4132155335" sldId="1793"/>
        </pc:sldMkLst>
        <pc:spChg chg="mod">
          <ac:chgData name="Yoel Kortick" userId="167978f5-7f40-4909-85d5-d4149554ad4e" providerId="ADAL" clId="{15BC3BA5-92C4-49A5-B451-47E622F0D681}" dt="2023-01-04T12:07:14.556" v="25"/>
          <ac:spMkLst>
            <pc:docMk/>
            <pc:sldMk cId="4132155335" sldId="1793"/>
            <ac:spMk id="3" creationId="{4FC18B40-6547-41EC-8A0E-1C8F40E0A42F}"/>
          </ac:spMkLst>
        </pc:spChg>
        <pc:spChg chg="mod">
          <ac:chgData name="Yoel Kortick" userId="167978f5-7f40-4909-85d5-d4149554ad4e" providerId="ADAL" clId="{15BC3BA5-92C4-49A5-B451-47E622F0D681}" dt="2023-01-08T11:07:26.186" v="1756" actId="313"/>
          <ac:spMkLst>
            <pc:docMk/>
            <pc:sldMk cId="4132155335" sldId="1793"/>
            <ac:spMk id="4" creationId="{2490F34D-A7E2-4EA9-8B1A-78371A1F1CD1}"/>
          </ac:spMkLst>
        </pc:spChg>
      </pc:sldChg>
      <pc:sldChg chg="delSp modSp mod">
        <pc:chgData name="Yoel Kortick" userId="167978f5-7f40-4909-85d5-d4149554ad4e" providerId="ADAL" clId="{15BC3BA5-92C4-49A5-B451-47E622F0D681}" dt="2023-01-04T12:16:23.683" v="177"/>
        <pc:sldMkLst>
          <pc:docMk/>
          <pc:sldMk cId="1022672352" sldId="1795"/>
        </pc:sldMkLst>
        <pc:spChg chg="mod">
          <ac:chgData name="Yoel Kortick" userId="167978f5-7f40-4909-85d5-d4149554ad4e" providerId="ADAL" clId="{15BC3BA5-92C4-49A5-B451-47E622F0D681}" dt="2023-01-04T12:07:14.556" v="25"/>
          <ac:spMkLst>
            <pc:docMk/>
            <pc:sldMk cId="1022672352" sldId="1795"/>
            <ac:spMk id="3" creationId="{4FC18B40-6547-41EC-8A0E-1C8F40E0A42F}"/>
          </ac:spMkLst>
        </pc:spChg>
        <pc:spChg chg="mod">
          <ac:chgData name="Yoel Kortick" userId="167978f5-7f40-4909-85d5-d4149554ad4e" providerId="ADAL" clId="{15BC3BA5-92C4-49A5-B451-47E622F0D681}" dt="2023-01-04T12:16:23.683" v="177"/>
          <ac:spMkLst>
            <pc:docMk/>
            <pc:sldMk cId="1022672352" sldId="1795"/>
            <ac:spMk id="4" creationId="{2490F34D-A7E2-4EA9-8B1A-78371A1F1CD1}"/>
          </ac:spMkLst>
        </pc:spChg>
        <pc:spChg chg="del">
          <ac:chgData name="Yoel Kortick" userId="167978f5-7f40-4909-85d5-d4149554ad4e" providerId="ADAL" clId="{15BC3BA5-92C4-49A5-B451-47E622F0D681}" dt="2023-01-04T12:16:20.946" v="176" actId="478"/>
          <ac:spMkLst>
            <pc:docMk/>
            <pc:sldMk cId="1022672352" sldId="1795"/>
            <ac:spMk id="6" creationId="{B1F62C6F-CFB3-05CB-5570-45F0CFD0029E}"/>
          </ac:spMkLst>
        </pc:spChg>
        <pc:spChg chg="del">
          <ac:chgData name="Yoel Kortick" userId="167978f5-7f40-4909-85d5-d4149554ad4e" providerId="ADAL" clId="{15BC3BA5-92C4-49A5-B451-47E622F0D681}" dt="2023-01-04T12:16:20.946" v="176" actId="478"/>
          <ac:spMkLst>
            <pc:docMk/>
            <pc:sldMk cId="1022672352" sldId="1795"/>
            <ac:spMk id="8" creationId="{0350C10A-D4D3-9A33-12D3-4FA916BF64B6}"/>
          </ac:spMkLst>
        </pc:spChg>
        <pc:picChg chg="del">
          <ac:chgData name="Yoel Kortick" userId="167978f5-7f40-4909-85d5-d4149554ad4e" providerId="ADAL" clId="{15BC3BA5-92C4-49A5-B451-47E622F0D681}" dt="2023-01-04T12:16:17.554" v="175" actId="478"/>
          <ac:picMkLst>
            <pc:docMk/>
            <pc:sldMk cId="1022672352" sldId="1795"/>
            <ac:picMk id="7" creationId="{ED673F36-91FD-A21F-EFB6-449C7BD848C1}"/>
          </ac:picMkLst>
        </pc:picChg>
      </pc:sldChg>
      <pc:sldChg chg="addSp delSp modSp mod">
        <pc:chgData name="Yoel Kortick" userId="167978f5-7f40-4909-85d5-d4149554ad4e" providerId="ADAL" clId="{15BC3BA5-92C4-49A5-B451-47E622F0D681}" dt="2023-01-08T11:08:07.033" v="1779" actId="20577"/>
        <pc:sldMkLst>
          <pc:docMk/>
          <pc:sldMk cId="3228880565" sldId="1796"/>
        </pc:sldMkLst>
        <pc:spChg chg="mod">
          <ac:chgData name="Yoel Kortick" userId="167978f5-7f40-4909-85d5-d4149554ad4e" providerId="ADAL" clId="{15BC3BA5-92C4-49A5-B451-47E622F0D681}" dt="2023-01-08T11:08:07.033" v="1779" actId="20577"/>
          <ac:spMkLst>
            <pc:docMk/>
            <pc:sldMk cId="3228880565" sldId="1796"/>
            <ac:spMk id="3" creationId="{4FC18B40-6547-41EC-8A0E-1C8F40E0A42F}"/>
          </ac:spMkLst>
        </pc:spChg>
        <pc:spChg chg="add mod">
          <ac:chgData name="Yoel Kortick" userId="167978f5-7f40-4909-85d5-d4149554ad4e" providerId="ADAL" clId="{15BC3BA5-92C4-49A5-B451-47E622F0D681}" dt="2023-01-05T11:20:01.762" v="208"/>
          <ac:spMkLst>
            <pc:docMk/>
            <pc:sldMk cId="3228880565" sldId="1796"/>
            <ac:spMk id="5" creationId="{5CD86762-6F31-C78C-BD80-08FEA8284EFA}"/>
          </ac:spMkLst>
        </pc:spChg>
        <pc:spChg chg="del">
          <ac:chgData name="Yoel Kortick" userId="167978f5-7f40-4909-85d5-d4149554ad4e" providerId="ADAL" clId="{15BC3BA5-92C4-49A5-B451-47E622F0D681}" dt="2023-01-05T11:19:34.562" v="182" actId="478"/>
          <ac:spMkLst>
            <pc:docMk/>
            <pc:sldMk cId="3228880565" sldId="1796"/>
            <ac:spMk id="10" creationId="{EC245E29-5586-6EB5-1D89-8499358CF7A8}"/>
          </ac:spMkLst>
        </pc:spChg>
        <pc:spChg chg="del">
          <ac:chgData name="Yoel Kortick" userId="167978f5-7f40-4909-85d5-d4149554ad4e" providerId="ADAL" clId="{15BC3BA5-92C4-49A5-B451-47E622F0D681}" dt="2023-01-05T11:19:35.481" v="183" actId="478"/>
          <ac:spMkLst>
            <pc:docMk/>
            <pc:sldMk cId="3228880565" sldId="1796"/>
            <ac:spMk id="12" creationId="{9E330A4C-F3FD-0FCC-E923-96341943170A}"/>
          </ac:spMkLst>
        </pc:spChg>
        <pc:spChg chg="mod">
          <ac:chgData name="Yoel Kortick" userId="167978f5-7f40-4909-85d5-d4149554ad4e" providerId="ADAL" clId="{15BC3BA5-92C4-49A5-B451-47E622F0D681}" dt="2023-01-05T11:19:48.583" v="205" actId="1037"/>
          <ac:spMkLst>
            <pc:docMk/>
            <pc:sldMk cId="3228880565" sldId="1796"/>
            <ac:spMk id="13" creationId="{59A338BF-25B2-D369-6D41-9E3F33228F9C}"/>
          </ac:spMkLst>
        </pc:spChg>
        <pc:spChg chg="del">
          <ac:chgData name="Yoel Kortick" userId="167978f5-7f40-4909-85d5-d4149554ad4e" providerId="ADAL" clId="{15BC3BA5-92C4-49A5-B451-47E622F0D681}" dt="2023-01-05T11:19:33.809" v="181" actId="478"/>
          <ac:spMkLst>
            <pc:docMk/>
            <pc:sldMk cId="3228880565" sldId="1796"/>
            <ac:spMk id="15" creationId="{89029780-A0B4-0F14-0916-2A55A4633803}"/>
          </ac:spMkLst>
        </pc:spChg>
        <pc:picChg chg="add mod ord">
          <ac:chgData name="Yoel Kortick" userId="167978f5-7f40-4909-85d5-d4149554ad4e" providerId="ADAL" clId="{15BC3BA5-92C4-49A5-B451-47E622F0D681}" dt="2023-01-05T11:19:52.689" v="207" actId="208"/>
          <ac:picMkLst>
            <pc:docMk/>
            <pc:sldMk cId="3228880565" sldId="1796"/>
            <ac:picMk id="4" creationId="{91F42EB1-FE7D-512B-DB33-AD1D51D7D0C0}"/>
          </ac:picMkLst>
        </pc:picChg>
        <pc:picChg chg="del">
          <ac:chgData name="Yoel Kortick" userId="167978f5-7f40-4909-85d5-d4149554ad4e" providerId="ADAL" clId="{15BC3BA5-92C4-49A5-B451-47E622F0D681}" dt="2023-01-05T11:19:31.059" v="178" actId="478"/>
          <ac:picMkLst>
            <pc:docMk/>
            <pc:sldMk cId="3228880565" sldId="1796"/>
            <ac:picMk id="9" creationId="{EA4A8E55-297A-2010-8FEC-A8B932629894}"/>
          </ac:picMkLst>
        </pc:picChg>
        <pc:cxnChg chg="del">
          <ac:chgData name="Yoel Kortick" userId="167978f5-7f40-4909-85d5-d4149554ad4e" providerId="ADAL" clId="{15BC3BA5-92C4-49A5-B451-47E622F0D681}" dt="2023-01-05T11:19:32.023" v="179" actId="478"/>
          <ac:cxnSpMkLst>
            <pc:docMk/>
            <pc:sldMk cId="3228880565" sldId="1796"/>
            <ac:cxnSpMk id="11" creationId="{27A74644-BDB6-108F-F6E6-703CA405D424}"/>
          </ac:cxnSpMkLst>
        </pc:cxnChg>
        <pc:cxnChg chg="del">
          <ac:chgData name="Yoel Kortick" userId="167978f5-7f40-4909-85d5-d4149554ad4e" providerId="ADAL" clId="{15BC3BA5-92C4-49A5-B451-47E622F0D681}" dt="2023-01-05T11:19:36.195" v="184" actId="478"/>
          <ac:cxnSpMkLst>
            <pc:docMk/>
            <pc:sldMk cId="3228880565" sldId="1796"/>
            <ac:cxnSpMk id="14" creationId="{8A0B8B8F-4288-3A44-52D5-853A6B0C6671}"/>
          </ac:cxnSpMkLst>
        </pc:cxnChg>
        <pc:cxnChg chg="del">
          <ac:chgData name="Yoel Kortick" userId="167978f5-7f40-4909-85d5-d4149554ad4e" providerId="ADAL" clId="{15BC3BA5-92C4-49A5-B451-47E622F0D681}" dt="2023-01-05T11:19:32.908" v="180" actId="478"/>
          <ac:cxnSpMkLst>
            <pc:docMk/>
            <pc:sldMk cId="3228880565" sldId="1796"/>
            <ac:cxnSpMk id="16" creationId="{322E5C9C-E47C-7F9E-CCFC-35186EF8A89D}"/>
          </ac:cxnSpMkLst>
        </pc:cxnChg>
      </pc:sldChg>
      <pc:sldChg chg="del">
        <pc:chgData name="Yoel Kortick" userId="167978f5-7f40-4909-85d5-d4149554ad4e" providerId="ADAL" clId="{15BC3BA5-92C4-49A5-B451-47E622F0D681}" dt="2023-01-05T14:40:32.431" v="948" actId="47"/>
        <pc:sldMkLst>
          <pc:docMk/>
          <pc:sldMk cId="11178710" sldId="1816"/>
        </pc:sldMkLst>
      </pc:sldChg>
      <pc:sldChg chg="del">
        <pc:chgData name="Yoel Kortick" userId="167978f5-7f40-4909-85d5-d4149554ad4e" providerId="ADAL" clId="{15BC3BA5-92C4-49A5-B451-47E622F0D681}" dt="2023-01-05T14:40:32.431" v="948" actId="47"/>
        <pc:sldMkLst>
          <pc:docMk/>
          <pc:sldMk cId="3620035551" sldId="1817"/>
        </pc:sldMkLst>
      </pc:sldChg>
      <pc:sldChg chg="del">
        <pc:chgData name="Yoel Kortick" userId="167978f5-7f40-4909-85d5-d4149554ad4e" providerId="ADAL" clId="{15BC3BA5-92C4-49A5-B451-47E622F0D681}" dt="2023-01-05T14:40:32.431" v="948" actId="47"/>
        <pc:sldMkLst>
          <pc:docMk/>
          <pc:sldMk cId="3128039638" sldId="1818"/>
        </pc:sldMkLst>
      </pc:sldChg>
      <pc:sldChg chg="del">
        <pc:chgData name="Yoel Kortick" userId="167978f5-7f40-4909-85d5-d4149554ad4e" providerId="ADAL" clId="{15BC3BA5-92C4-49A5-B451-47E622F0D681}" dt="2023-01-05T14:40:32.431" v="948" actId="47"/>
        <pc:sldMkLst>
          <pc:docMk/>
          <pc:sldMk cId="1151650487" sldId="1819"/>
        </pc:sldMkLst>
      </pc:sldChg>
      <pc:sldChg chg="del">
        <pc:chgData name="Yoel Kortick" userId="167978f5-7f40-4909-85d5-d4149554ad4e" providerId="ADAL" clId="{15BC3BA5-92C4-49A5-B451-47E622F0D681}" dt="2023-01-05T14:40:32.431" v="948" actId="47"/>
        <pc:sldMkLst>
          <pc:docMk/>
          <pc:sldMk cId="3800506852" sldId="1821"/>
        </pc:sldMkLst>
      </pc:sldChg>
      <pc:sldChg chg="addSp delSp modSp mod">
        <pc:chgData name="Yoel Kortick" userId="167978f5-7f40-4909-85d5-d4149554ad4e" providerId="ADAL" clId="{15BC3BA5-92C4-49A5-B451-47E622F0D681}" dt="2023-01-08T11:08:19.743" v="1781" actId="27636"/>
        <pc:sldMkLst>
          <pc:docMk/>
          <pc:sldMk cId="2255328081" sldId="1898"/>
        </pc:sldMkLst>
        <pc:spChg chg="mod">
          <ac:chgData name="Yoel Kortick" userId="167978f5-7f40-4909-85d5-d4149554ad4e" providerId="ADAL" clId="{15BC3BA5-92C4-49A5-B451-47E622F0D681}" dt="2023-01-08T11:08:19.743" v="1781" actId="27636"/>
          <ac:spMkLst>
            <pc:docMk/>
            <pc:sldMk cId="2255328081" sldId="1898"/>
            <ac:spMk id="3" creationId="{4FC18B40-6547-41EC-8A0E-1C8F40E0A42F}"/>
          </ac:spMkLst>
        </pc:spChg>
        <pc:spChg chg="mod">
          <ac:chgData name="Yoel Kortick" userId="167978f5-7f40-4909-85d5-d4149554ad4e" providerId="ADAL" clId="{15BC3BA5-92C4-49A5-B451-47E622F0D681}" dt="2023-01-05T11:22:56.583" v="217" actId="27636"/>
          <ac:spMkLst>
            <pc:docMk/>
            <pc:sldMk cId="2255328081" sldId="1898"/>
            <ac:spMk id="4" creationId="{2490F34D-A7E2-4EA9-8B1A-78371A1F1CD1}"/>
          </ac:spMkLst>
        </pc:spChg>
        <pc:spChg chg="mod">
          <ac:chgData name="Yoel Kortick" userId="167978f5-7f40-4909-85d5-d4149554ad4e" providerId="ADAL" clId="{15BC3BA5-92C4-49A5-B451-47E622F0D681}" dt="2023-01-05T11:23:17.972" v="239" actId="14100"/>
          <ac:spMkLst>
            <pc:docMk/>
            <pc:sldMk cId="2255328081" sldId="1898"/>
            <ac:spMk id="6" creationId="{EA1445E2-8899-0F53-2F22-08B68CFC0CE9}"/>
          </ac:spMkLst>
        </pc:spChg>
        <pc:spChg chg="mod">
          <ac:chgData name="Yoel Kortick" userId="167978f5-7f40-4909-85d5-d4149554ad4e" providerId="ADAL" clId="{15BC3BA5-92C4-49A5-B451-47E622F0D681}" dt="2023-01-05T11:23:07.521" v="227" actId="14100"/>
          <ac:spMkLst>
            <pc:docMk/>
            <pc:sldMk cId="2255328081" sldId="1898"/>
            <ac:spMk id="9" creationId="{A36000F0-38EF-F751-E2E1-2F214689CF8F}"/>
          </ac:spMkLst>
        </pc:spChg>
        <pc:picChg chg="del">
          <ac:chgData name="Yoel Kortick" userId="167978f5-7f40-4909-85d5-d4149554ad4e" providerId="ADAL" clId="{15BC3BA5-92C4-49A5-B451-47E622F0D681}" dt="2023-01-05T11:20:28.084" v="211" actId="478"/>
          <ac:picMkLst>
            <pc:docMk/>
            <pc:sldMk cId="2255328081" sldId="1898"/>
            <ac:picMk id="5" creationId="{92763B14-54EE-8E61-D803-3B25F4416C67}"/>
          </ac:picMkLst>
        </pc:picChg>
        <pc:picChg chg="add mod ord">
          <ac:chgData name="Yoel Kortick" userId="167978f5-7f40-4909-85d5-d4149554ad4e" providerId="ADAL" clId="{15BC3BA5-92C4-49A5-B451-47E622F0D681}" dt="2023-01-05T11:23:21.972" v="241" actId="208"/>
          <ac:picMkLst>
            <pc:docMk/>
            <pc:sldMk cId="2255328081" sldId="1898"/>
            <ac:picMk id="7" creationId="{93A0096C-221F-6B2F-B89B-BEDB8F68ACB5}"/>
          </ac:picMkLst>
        </pc:picChg>
      </pc:sldChg>
      <pc:sldChg chg="del">
        <pc:chgData name="Yoel Kortick" userId="167978f5-7f40-4909-85d5-d4149554ad4e" providerId="ADAL" clId="{15BC3BA5-92C4-49A5-B451-47E622F0D681}" dt="2023-01-05T14:40:32.431" v="948" actId="47"/>
        <pc:sldMkLst>
          <pc:docMk/>
          <pc:sldMk cId="1327706362" sldId="1900"/>
        </pc:sldMkLst>
      </pc:sldChg>
      <pc:sldChg chg="del">
        <pc:chgData name="Yoel Kortick" userId="167978f5-7f40-4909-85d5-d4149554ad4e" providerId="ADAL" clId="{15BC3BA5-92C4-49A5-B451-47E622F0D681}" dt="2023-01-05T14:40:32.431" v="948" actId="47"/>
        <pc:sldMkLst>
          <pc:docMk/>
          <pc:sldMk cId="998758155" sldId="1906"/>
        </pc:sldMkLst>
      </pc:sldChg>
      <pc:sldChg chg="del">
        <pc:chgData name="Yoel Kortick" userId="167978f5-7f40-4909-85d5-d4149554ad4e" providerId="ADAL" clId="{15BC3BA5-92C4-49A5-B451-47E622F0D681}" dt="2023-01-05T14:40:32.431" v="948" actId="47"/>
        <pc:sldMkLst>
          <pc:docMk/>
          <pc:sldMk cId="1920199953" sldId="1907"/>
        </pc:sldMkLst>
      </pc:sldChg>
      <pc:sldChg chg="del">
        <pc:chgData name="Yoel Kortick" userId="167978f5-7f40-4909-85d5-d4149554ad4e" providerId="ADAL" clId="{15BC3BA5-92C4-49A5-B451-47E622F0D681}" dt="2023-01-05T14:40:32.431" v="948" actId="47"/>
        <pc:sldMkLst>
          <pc:docMk/>
          <pc:sldMk cId="1350345160" sldId="1908"/>
        </pc:sldMkLst>
      </pc:sldChg>
      <pc:sldChg chg="del">
        <pc:chgData name="Yoel Kortick" userId="167978f5-7f40-4909-85d5-d4149554ad4e" providerId="ADAL" clId="{15BC3BA5-92C4-49A5-B451-47E622F0D681}" dt="2023-01-05T14:40:32.431" v="948" actId="47"/>
        <pc:sldMkLst>
          <pc:docMk/>
          <pc:sldMk cId="862591578" sldId="1909"/>
        </pc:sldMkLst>
      </pc:sldChg>
      <pc:sldChg chg="addSp modSp mod">
        <pc:chgData name="Yoel Kortick" userId="167978f5-7f40-4909-85d5-d4149554ad4e" providerId="ADAL" clId="{15BC3BA5-92C4-49A5-B451-47E622F0D681}" dt="2023-01-04T12:05:44.052" v="7"/>
        <pc:sldMkLst>
          <pc:docMk/>
          <pc:sldMk cId="3034439576" sldId="1910"/>
        </pc:sldMkLst>
        <pc:spChg chg="mod">
          <ac:chgData name="Yoel Kortick" userId="167978f5-7f40-4909-85d5-d4149554ad4e" providerId="ADAL" clId="{15BC3BA5-92C4-49A5-B451-47E622F0D681}" dt="2023-01-04T12:05:02.679" v="6"/>
          <ac:spMkLst>
            <pc:docMk/>
            <pc:sldMk cId="3034439576" sldId="1910"/>
            <ac:spMk id="4" creationId="{2490F34D-A7E2-4EA9-8B1A-78371A1F1CD1}"/>
          </ac:spMkLst>
        </pc:spChg>
        <pc:picChg chg="add mod">
          <ac:chgData name="Yoel Kortick" userId="167978f5-7f40-4909-85d5-d4149554ad4e" providerId="ADAL" clId="{15BC3BA5-92C4-49A5-B451-47E622F0D681}" dt="2023-01-04T12:05:44.052" v="7"/>
          <ac:picMkLst>
            <pc:docMk/>
            <pc:sldMk cId="3034439576" sldId="1910"/>
            <ac:picMk id="2" creationId="{C87FA40E-F3E2-6318-D942-F11976E010BB}"/>
          </ac:picMkLst>
        </pc:picChg>
      </pc:sldChg>
      <pc:sldChg chg="addSp delSp modSp mod">
        <pc:chgData name="Yoel Kortick" userId="167978f5-7f40-4909-85d5-d4149554ad4e" providerId="ADAL" clId="{15BC3BA5-92C4-49A5-B451-47E622F0D681}" dt="2023-01-04T12:06:40.335" v="19"/>
        <pc:sldMkLst>
          <pc:docMk/>
          <pc:sldMk cId="2051600660" sldId="1911"/>
        </pc:sldMkLst>
        <pc:spChg chg="mod">
          <ac:chgData name="Yoel Kortick" userId="167978f5-7f40-4909-85d5-d4149554ad4e" providerId="ADAL" clId="{15BC3BA5-92C4-49A5-B451-47E622F0D681}" dt="2023-01-04T12:05:58.537" v="14" actId="20577"/>
          <ac:spMkLst>
            <pc:docMk/>
            <pc:sldMk cId="2051600660" sldId="1911"/>
            <ac:spMk id="4" creationId="{2490F34D-A7E2-4EA9-8B1A-78371A1F1CD1}"/>
          </ac:spMkLst>
        </pc:spChg>
        <pc:graphicFrameChg chg="add mod">
          <ac:chgData name="Yoel Kortick" userId="167978f5-7f40-4909-85d5-d4149554ad4e" providerId="ADAL" clId="{15BC3BA5-92C4-49A5-B451-47E622F0D681}" dt="2023-01-04T12:06:40.335" v="19"/>
          <ac:graphicFrameMkLst>
            <pc:docMk/>
            <pc:sldMk cId="2051600660" sldId="1911"/>
            <ac:graphicFrameMk id="6" creationId="{4B20E9BB-702F-1699-ABFD-1CAB1D04A1BE}"/>
          </ac:graphicFrameMkLst>
        </pc:graphicFrameChg>
        <pc:picChg chg="add del mod">
          <ac:chgData name="Yoel Kortick" userId="167978f5-7f40-4909-85d5-d4149554ad4e" providerId="ADAL" clId="{15BC3BA5-92C4-49A5-B451-47E622F0D681}" dt="2023-01-04T12:06:17.090" v="16"/>
          <ac:picMkLst>
            <pc:docMk/>
            <pc:sldMk cId="2051600660" sldId="1911"/>
            <ac:picMk id="2" creationId="{BF6C7BF5-39AC-5199-C6A6-784F03A44749}"/>
          </ac:picMkLst>
        </pc:picChg>
        <pc:picChg chg="add del mod">
          <ac:chgData name="Yoel Kortick" userId="167978f5-7f40-4909-85d5-d4149554ad4e" providerId="ADAL" clId="{15BC3BA5-92C4-49A5-B451-47E622F0D681}" dt="2023-01-04T12:06:29.550" v="18"/>
          <ac:picMkLst>
            <pc:docMk/>
            <pc:sldMk cId="2051600660" sldId="1911"/>
            <ac:picMk id="5" creationId="{E0AF955A-1F8A-A124-9440-90EBCC2A3912}"/>
          </ac:picMkLst>
        </pc:picChg>
      </pc:sldChg>
      <pc:sldChg chg="del">
        <pc:chgData name="Yoel Kortick" userId="167978f5-7f40-4909-85d5-d4149554ad4e" providerId="ADAL" clId="{15BC3BA5-92C4-49A5-B451-47E622F0D681}" dt="2023-01-04T12:06:58.023" v="20" actId="47"/>
        <pc:sldMkLst>
          <pc:docMk/>
          <pc:sldMk cId="1004839043" sldId="1912"/>
        </pc:sldMkLst>
      </pc:sldChg>
      <pc:sldChg chg="del">
        <pc:chgData name="Yoel Kortick" userId="167978f5-7f40-4909-85d5-d4149554ad4e" providerId="ADAL" clId="{15BC3BA5-92C4-49A5-B451-47E622F0D681}" dt="2023-01-04T12:06:58.559" v="21" actId="47"/>
        <pc:sldMkLst>
          <pc:docMk/>
          <pc:sldMk cId="3694019778" sldId="1913"/>
        </pc:sldMkLst>
      </pc:sldChg>
      <pc:sldChg chg="del">
        <pc:chgData name="Yoel Kortick" userId="167978f5-7f40-4909-85d5-d4149554ad4e" providerId="ADAL" clId="{15BC3BA5-92C4-49A5-B451-47E622F0D681}" dt="2023-01-04T12:06:59.126" v="22" actId="47"/>
        <pc:sldMkLst>
          <pc:docMk/>
          <pc:sldMk cId="2106536106" sldId="1914"/>
        </pc:sldMkLst>
      </pc:sldChg>
      <pc:sldChg chg="del">
        <pc:chgData name="Yoel Kortick" userId="167978f5-7f40-4909-85d5-d4149554ad4e" providerId="ADAL" clId="{15BC3BA5-92C4-49A5-B451-47E622F0D681}" dt="2023-01-04T12:06:59.845" v="23" actId="47"/>
        <pc:sldMkLst>
          <pc:docMk/>
          <pc:sldMk cId="168093154" sldId="1915"/>
        </pc:sldMkLst>
      </pc:sldChg>
      <pc:sldChg chg="del">
        <pc:chgData name="Yoel Kortick" userId="167978f5-7f40-4909-85d5-d4149554ad4e" providerId="ADAL" clId="{15BC3BA5-92C4-49A5-B451-47E622F0D681}" dt="2023-01-04T12:07:00.513" v="24" actId="47"/>
        <pc:sldMkLst>
          <pc:docMk/>
          <pc:sldMk cId="2613981174" sldId="1916"/>
        </pc:sldMkLst>
      </pc:sldChg>
      <pc:sldChg chg="addSp delSp modSp mod">
        <pc:chgData name="Yoel Kortick" userId="167978f5-7f40-4909-85d5-d4149554ad4e" providerId="ADAL" clId="{15BC3BA5-92C4-49A5-B451-47E622F0D681}" dt="2023-01-04T12:15:51.833" v="174" actId="208"/>
        <pc:sldMkLst>
          <pc:docMk/>
          <pc:sldMk cId="2370129783" sldId="1917"/>
        </pc:sldMkLst>
        <pc:spChg chg="mod">
          <ac:chgData name="Yoel Kortick" userId="167978f5-7f40-4909-85d5-d4149554ad4e" providerId="ADAL" clId="{15BC3BA5-92C4-49A5-B451-47E622F0D681}" dt="2023-01-04T12:07:14.556" v="25"/>
          <ac:spMkLst>
            <pc:docMk/>
            <pc:sldMk cId="2370129783" sldId="1917"/>
            <ac:spMk id="3" creationId="{4FC18B40-6547-41EC-8A0E-1C8F40E0A42F}"/>
          </ac:spMkLst>
        </pc:spChg>
        <pc:spChg chg="mod">
          <ac:chgData name="Yoel Kortick" userId="167978f5-7f40-4909-85d5-d4149554ad4e" providerId="ADAL" clId="{15BC3BA5-92C4-49A5-B451-47E622F0D681}" dt="2023-01-04T12:10:21.878" v="158" actId="313"/>
          <ac:spMkLst>
            <pc:docMk/>
            <pc:sldMk cId="2370129783" sldId="1917"/>
            <ac:spMk id="4" creationId="{2490F34D-A7E2-4EA9-8B1A-78371A1F1CD1}"/>
          </ac:spMkLst>
        </pc:spChg>
        <pc:spChg chg="mod">
          <ac:chgData name="Yoel Kortick" userId="167978f5-7f40-4909-85d5-d4149554ad4e" providerId="ADAL" clId="{15BC3BA5-92C4-49A5-B451-47E622F0D681}" dt="2023-01-04T12:15:10.379" v="165" actId="14100"/>
          <ac:spMkLst>
            <pc:docMk/>
            <pc:sldMk cId="2370129783" sldId="1917"/>
            <ac:spMk id="6" creationId="{664210A6-707B-FF6B-42C6-8D2F518B60E7}"/>
          </ac:spMkLst>
        </pc:spChg>
        <pc:spChg chg="add mod">
          <ac:chgData name="Yoel Kortick" userId="167978f5-7f40-4909-85d5-d4149554ad4e" providerId="ADAL" clId="{15BC3BA5-92C4-49A5-B451-47E622F0D681}" dt="2023-01-04T12:15:21.738" v="168" actId="1035"/>
          <ac:spMkLst>
            <pc:docMk/>
            <pc:sldMk cId="2370129783" sldId="1917"/>
            <ac:spMk id="8" creationId="{A8B7D853-E7D6-815E-9927-305C8DEC9799}"/>
          </ac:spMkLst>
        </pc:spChg>
        <pc:spChg chg="add mod">
          <ac:chgData name="Yoel Kortick" userId="167978f5-7f40-4909-85d5-d4149554ad4e" providerId="ADAL" clId="{15BC3BA5-92C4-49A5-B451-47E622F0D681}" dt="2023-01-04T12:15:51.833" v="174" actId="208"/>
          <ac:spMkLst>
            <pc:docMk/>
            <pc:sldMk cId="2370129783" sldId="1917"/>
            <ac:spMk id="9" creationId="{38F3EF76-CA0E-9AD3-EE21-62E4C8160D77}"/>
          </ac:spMkLst>
        </pc:spChg>
        <pc:picChg chg="del">
          <ac:chgData name="Yoel Kortick" userId="167978f5-7f40-4909-85d5-d4149554ad4e" providerId="ADAL" clId="{15BC3BA5-92C4-49A5-B451-47E622F0D681}" dt="2023-01-04T12:08:53.092" v="27" actId="478"/>
          <ac:picMkLst>
            <pc:docMk/>
            <pc:sldMk cId="2370129783" sldId="1917"/>
            <ac:picMk id="5" creationId="{BD373945-C08B-B7F3-DF99-78623A482427}"/>
          </ac:picMkLst>
        </pc:picChg>
        <pc:picChg chg="add mod ord">
          <ac:chgData name="Yoel Kortick" userId="167978f5-7f40-4909-85d5-d4149554ad4e" providerId="ADAL" clId="{15BC3BA5-92C4-49A5-B451-47E622F0D681}" dt="2023-01-04T12:15:17.962" v="167" actId="167"/>
          <ac:picMkLst>
            <pc:docMk/>
            <pc:sldMk cId="2370129783" sldId="1917"/>
            <ac:picMk id="7" creationId="{F16D5C68-9C13-C37F-1841-4D8B28661C84}"/>
          </ac:picMkLst>
        </pc:picChg>
      </pc:sldChg>
      <pc:sldChg chg="modSp mod">
        <pc:chgData name="Yoel Kortick" userId="167978f5-7f40-4909-85d5-d4149554ad4e" providerId="ADAL" clId="{15BC3BA5-92C4-49A5-B451-47E622F0D681}" dt="2023-01-05T13:54:22.298" v="557" actId="403"/>
        <pc:sldMkLst>
          <pc:docMk/>
          <pc:sldMk cId="3828660448" sldId="1918"/>
        </pc:sldMkLst>
        <pc:spChg chg="mod">
          <ac:chgData name="Yoel Kortick" userId="167978f5-7f40-4909-85d5-d4149554ad4e" providerId="ADAL" clId="{15BC3BA5-92C4-49A5-B451-47E622F0D681}" dt="2023-01-05T12:10:08.843" v="552"/>
          <ac:spMkLst>
            <pc:docMk/>
            <pc:sldMk cId="3828660448" sldId="1918"/>
            <ac:spMk id="3" creationId="{4FC18B40-6547-41EC-8A0E-1C8F40E0A42F}"/>
          </ac:spMkLst>
        </pc:spChg>
        <pc:spChg chg="mod">
          <ac:chgData name="Yoel Kortick" userId="167978f5-7f40-4909-85d5-d4149554ad4e" providerId="ADAL" clId="{15BC3BA5-92C4-49A5-B451-47E622F0D681}" dt="2023-01-05T13:54:22.298" v="557" actId="403"/>
          <ac:spMkLst>
            <pc:docMk/>
            <pc:sldMk cId="3828660448" sldId="1918"/>
            <ac:spMk id="4" creationId="{2490F34D-A7E2-4EA9-8B1A-78371A1F1CD1}"/>
          </ac:spMkLst>
        </pc:spChg>
      </pc:sldChg>
      <pc:sldChg chg="addSp delSp modSp mod">
        <pc:chgData name="Yoel Kortick" userId="167978f5-7f40-4909-85d5-d4149554ad4e" providerId="ADAL" clId="{15BC3BA5-92C4-49A5-B451-47E622F0D681}" dt="2023-01-08T11:10:47.209" v="1824" actId="27636"/>
        <pc:sldMkLst>
          <pc:docMk/>
          <pc:sldMk cId="1461165050" sldId="1919"/>
        </pc:sldMkLst>
        <pc:spChg chg="mod">
          <ac:chgData name="Yoel Kortick" userId="167978f5-7f40-4909-85d5-d4149554ad4e" providerId="ADAL" clId="{15BC3BA5-92C4-49A5-B451-47E622F0D681}" dt="2023-01-08T11:10:47.209" v="1824" actId="27636"/>
          <ac:spMkLst>
            <pc:docMk/>
            <pc:sldMk cId="1461165050" sldId="1919"/>
            <ac:spMk id="3" creationId="{4FC18B40-6547-41EC-8A0E-1C8F40E0A42F}"/>
          </ac:spMkLst>
        </pc:spChg>
        <pc:spChg chg="mod">
          <ac:chgData name="Yoel Kortick" userId="167978f5-7f40-4909-85d5-d4149554ad4e" providerId="ADAL" clId="{15BC3BA5-92C4-49A5-B451-47E622F0D681}" dt="2023-01-05T13:57:18.936" v="563" actId="14100"/>
          <ac:spMkLst>
            <pc:docMk/>
            <pc:sldMk cId="1461165050" sldId="1919"/>
            <ac:spMk id="4" creationId="{2490F34D-A7E2-4EA9-8B1A-78371A1F1CD1}"/>
          </ac:spMkLst>
        </pc:spChg>
        <pc:spChg chg="del">
          <ac:chgData name="Yoel Kortick" userId="167978f5-7f40-4909-85d5-d4149554ad4e" providerId="ADAL" clId="{15BC3BA5-92C4-49A5-B451-47E622F0D681}" dt="2023-01-05T13:58:13.006" v="581" actId="478"/>
          <ac:spMkLst>
            <pc:docMk/>
            <pc:sldMk cId="1461165050" sldId="1919"/>
            <ac:spMk id="6" creationId="{C1091DE8-92D9-ACD6-E8F6-10EDB619119E}"/>
          </ac:spMkLst>
        </pc:spChg>
        <pc:spChg chg="mod">
          <ac:chgData name="Yoel Kortick" userId="167978f5-7f40-4909-85d5-d4149554ad4e" providerId="ADAL" clId="{15BC3BA5-92C4-49A5-B451-47E622F0D681}" dt="2023-01-05T13:57:55.660" v="578" actId="1036"/>
          <ac:spMkLst>
            <pc:docMk/>
            <pc:sldMk cId="1461165050" sldId="1919"/>
            <ac:spMk id="7" creationId="{1012D0E3-AC99-AD67-35B9-694B37671EB9}"/>
          </ac:spMkLst>
        </pc:spChg>
        <pc:spChg chg="mod">
          <ac:chgData name="Yoel Kortick" userId="167978f5-7f40-4909-85d5-d4149554ad4e" providerId="ADAL" clId="{15BC3BA5-92C4-49A5-B451-47E622F0D681}" dt="2023-01-05T13:57:33.892" v="571" actId="1036"/>
          <ac:spMkLst>
            <pc:docMk/>
            <pc:sldMk cId="1461165050" sldId="1919"/>
            <ac:spMk id="8" creationId="{6B42F5C9-E8F2-9AA9-2E6A-C06EA814091E}"/>
          </ac:spMkLst>
        </pc:spChg>
        <pc:picChg chg="del">
          <ac:chgData name="Yoel Kortick" userId="167978f5-7f40-4909-85d5-d4149554ad4e" providerId="ADAL" clId="{15BC3BA5-92C4-49A5-B451-47E622F0D681}" dt="2023-01-05T13:54:59.587" v="558" actId="478"/>
          <ac:picMkLst>
            <pc:docMk/>
            <pc:sldMk cId="1461165050" sldId="1919"/>
            <ac:picMk id="5" creationId="{429FD34B-9222-5118-7186-FFAFD6EF26FB}"/>
          </ac:picMkLst>
        </pc:picChg>
        <pc:picChg chg="add mod ord">
          <ac:chgData name="Yoel Kortick" userId="167978f5-7f40-4909-85d5-d4149554ad4e" providerId="ADAL" clId="{15BC3BA5-92C4-49A5-B451-47E622F0D681}" dt="2023-01-05T13:58:03.125" v="580" actId="167"/>
          <ac:picMkLst>
            <pc:docMk/>
            <pc:sldMk cId="1461165050" sldId="1919"/>
            <ac:picMk id="9" creationId="{99E5AF3B-759E-ABB2-DDC8-4AB8DD3FA858}"/>
          </ac:picMkLst>
        </pc:picChg>
      </pc:sldChg>
      <pc:sldChg chg="addSp delSp modSp mod">
        <pc:chgData name="Yoel Kortick" userId="167978f5-7f40-4909-85d5-d4149554ad4e" providerId="ADAL" clId="{15BC3BA5-92C4-49A5-B451-47E622F0D681}" dt="2023-01-08T11:10:51.477" v="1826" actId="27636"/>
        <pc:sldMkLst>
          <pc:docMk/>
          <pc:sldMk cId="3511593972" sldId="1920"/>
        </pc:sldMkLst>
        <pc:spChg chg="mod">
          <ac:chgData name="Yoel Kortick" userId="167978f5-7f40-4909-85d5-d4149554ad4e" providerId="ADAL" clId="{15BC3BA5-92C4-49A5-B451-47E622F0D681}" dt="2023-01-08T11:10:51.477" v="1826" actId="27636"/>
          <ac:spMkLst>
            <pc:docMk/>
            <pc:sldMk cId="3511593972" sldId="1920"/>
            <ac:spMk id="3" creationId="{4FC18B40-6547-41EC-8A0E-1C8F40E0A42F}"/>
          </ac:spMkLst>
        </pc:spChg>
        <pc:spChg chg="del">
          <ac:chgData name="Yoel Kortick" userId="167978f5-7f40-4909-85d5-d4149554ad4e" providerId="ADAL" clId="{15BC3BA5-92C4-49A5-B451-47E622F0D681}" dt="2023-01-05T14:08:01.774" v="582" actId="478"/>
          <ac:spMkLst>
            <pc:docMk/>
            <pc:sldMk cId="3511593972" sldId="1920"/>
            <ac:spMk id="4" creationId="{2490F34D-A7E2-4EA9-8B1A-78371A1F1CD1}"/>
          </ac:spMkLst>
        </pc:spChg>
        <pc:spChg chg="add del mod">
          <ac:chgData name="Yoel Kortick" userId="167978f5-7f40-4909-85d5-d4149554ad4e" providerId="ADAL" clId="{15BC3BA5-92C4-49A5-B451-47E622F0D681}" dt="2023-01-05T14:08:05.106" v="583" actId="478"/>
          <ac:spMkLst>
            <pc:docMk/>
            <pc:sldMk cId="3511593972" sldId="1920"/>
            <ac:spMk id="5" creationId="{71A6DAFB-1E28-3F88-E04A-CBD0A4003F29}"/>
          </ac:spMkLst>
        </pc:spChg>
        <pc:spChg chg="add mod">
          <ac:chgData name="Yoel Kortick" userId="167978f5-7f40-4909-85d5-d4149554ad4e" providerId="ADAL" clId="{15BC3BA5-92C4-49A5-B451-47E622F0D681}" dt="2023-01-05T14:08:06.089" v="584"/>
          <ac:spMkLst>
            <pc:docMk/>
            <pc:sldMk cId="3511593972" sldId="1920"/>
            <ac:spMk id="6" creationId="{EADCFC9B-2F76-E09B-37B7-D596F8D487F6}"/>
          </ac:spMkLst>
        </pc:spChg>
        <pc:spChg chg="add mod">
          <ac:chgData name="Yoel Kortick" userId="167978f5-7f40-4909-85d5-d4149554ad4e" providerId="ADAL" clId="{15BC3BA5-92C4-49A5-B451-47E622F0D681}" dt="2023-01-05T14:16:23.490" v="621" actId="14100"/>
          <ac:spMkLst>
            <pc:docMk/>
            <pc:sldMk cId="3511593972" sldId="1920"/>
            <ac:spMk id="9" creationId="{4C1A7855-C3CA-F1AD-85F1-42E296F7A6C3}"/>
          </ac:spMkLst>
        </pc:spChg>
        <pc:spChg chg="add mod">
          <ac:chgData name="Yoel Kortick" userId="167978f5-7f40-4909-85d5-d4149554ad4e" providerId="ADAL" clId="{15BC3BA5-92C4-49A5-B451-47E622F0D681}" dt="2023-01-05T14:16:12.265" v="614" actId="14100"/>
          <ac:spMkLst>
            <pc:docMk/>
            <pc:sldMk cId="3511593972" sldId="1920"/>
            <ac:spMk id="10" creationId="{81C28C88-590B-827A-212F-CEE1DCB83D74}"/>
          </ac:spMkLst>
        </pc:spChg>
        <pc:spChg chg="add mod">
          <ac:chgData name="Yoel Kortick" userId="167978f5-7f40-4909-85d5-d4149554ad4e" providerId="ADAL" clId="{15BC3BA5-92C4-49A5-B451-47E622F0D681}" dt="2023-01-05T14:16:44.286" v="633" actId="14100"/>
          <ac:spMkLst>
            <pc:docMk/>
            <pc:sldMk cId="3511593972" sldId="1920"/>
            <ac:spMk id="13" creationId="{CDC24D5E-AF91-FD45-E159-F6DADAD5854A}"/>
          </ac:spMkLst>
        </pc:spChg>
        <pc:picChg chg="add del mod ord">
          <ac:chgData name="Yoel Kortick" userId="167978f5-7f40-4909-85d5-d4149554ad4e" providerId="ADAL" clId="{15BC3BA5-92C4-49A5-B451-47E622F0D681}" dt="2023-01-05T14:15:50.632" v="607" actId="478"/>
          <ac:picMkLst>
            <pc:docMk/>
            <pc:sldMk cId="3511593972" sldId="1920"/>
            <ac:picMk id="8" creationId="{92AA3A53-9C96-A7B8-48DF-18F2B8AC06B2}"/>
          </ac:picMkLst>
        </pc:picChg>
        <pc:picChg chg="add mod ord">
          <ac:chgData name="Yoel Kortick" userId="167978f5-7f40-4909-85d5-d4149554ad4e" providerId="ADAL" clId="{15BC3BA5-92C4-49A5-B451-47E622F0D681}" dt="2023-01-05T14:16:02.793" v="612" actId="208"/>
          <ac:picMkLst>
            <pc:docMk/>
            <pc:sldMk cId="3511593972" sldId="1920"/>
            <ac:picMk id="12" creationId="{B54CBBB1-AC9B-6C80-1A3D-8F40D4F3AB36}"/>
          </ac:picMkLst>
        </pc:picChg>
      </pc:sldChg>
      <pc:sldChg chg="delSp modSp mod">
        <pc:chgData name="Yoel Kortick" userId="167978f5-7f40-4909-85d5-d4149554ad4e" providerId="ADAL" clId="{15BC3BA5-92C4-49A5-B451-47E622F0D681}" dt="2023-01-08T11:11:00.591" v="1828" actId="27636"/>
        <pc:sldMkLst>
          <pc:docMk/>
          <pc:sldMk cId="3705580969" sldId="1921"/>
        </pc:sldMkLst>
        <pc:spChg chg="mod">
          <ac:chgData name="Yoel Kortick" userId="167978f5-7f40-4909-85d5-d4149554ad4e" providerId="ADAL" clId="{15BC3BA5-92C4-49A5-B451-47E622F0D681}" dt="2023-01-08T11:11:00.591" v="1828" actId="27636"/>
          <ac:spMkLst>
            <pc:docMk/>
            <pc:sldMk cId="3705580969" sldId="1921"/>
            <ac:spMk id="3" creationId="{4FC18B40-6547-41EC-8A0E-1C8F40E0A42F}"/>
          </ac:spMkLst>
        </pc:spChg>
        <pc:spChg chg="mod">
          <ac:chgData name="Yoel Kortick" userId="167978f5-7f40-4909-85d5-d4149554ad4e" providerId="ADAL" clId="{15BC3BA5-92C4-49A5-B451-47E622F0D681}" dt="2023-01-05T14:12:11.142" v="601" actId="27636"/>
          <ac:spMkLst>
            <pc:docMk/>
            <pc:sldMk cId="3705580969" sldId="1921"/>
            <ac:spMk id="4" creationId="{2490F34D-A7E2-4EA9-8B1A-78371A1F1CD1}"/>
          </ac:spMkLst>
        </pc:spChg>
        <pc:spChg chg="del">
          <ac:chgData name="Yoel Kortick" userId="167978f5-7f40-4909-85d5-d4149554ad4e" providerId="ADAL" clId="{15BC3BA5-92C4-49A5-B451-47E622F0D681}" dt="2023-01-05T14:12:05.188" v="597" actId="478"/>
          <ac:spMkLst>
            <pc:docMk/>
            <pc:sldMk cId="3705580969" sldId="1921"/>
            <ac:spMk id="6" creationId="{C1091DE8-92D9-ACD6-E8F6-10EDB619119E}"/>
          </ac:spMkLst>
        </pc:spChg>
        <pc:spChg chg="del">
          <ac:chgData name="Yoel Kortick" userId="167978f5-7f40-4909-85d5-d4149554ad4e" providerId="ADAL" clId="{15BC3BA5-92C4-49A5-B451-47E622F0D681}" dt="2023-01-05T14:12:05.188" v="597" actId="478"/>
          <ac:spMkLst>
            <pc:docMk/>
            <pc:sldMk cId="3705580969" sldId="1921"/>
            <ac:spMk id="7" creationId="{1012D0E3-AC99-AD67-35B9-694B37671EB9}"/>
          </ac:spMkLst>
        </pc:spChg>
        <pc:spChg chg="del">
          <ac:chgData name="Yoel Kortick" userId="167978f5-7f40-4909-85d5-d4149554ad4e" providerId="ADAL" clId="{15BC3BA5-92C4-49A5-B451-47E622F0D681}" dt="2023-01-05T14:12:05.188" v="597" actId="478"/>
          <ac:spMkLst>
            <pc:docMk/>
            <pc:sldMk cId="3705580969" sldId="1921"/>
            <ac:spMk id="8" creationId="{6B42F5C9-E8F2-9AA9-2E6A-C06EA814091E}"/>
          </ac:spMkLst>
        </pc:spChg>
        <pc:picChg chg="del">
          <ac:chgData name="Yoel Kortick" userId="167978f5-7f40-4909-85d5-d4149554ad4e" providerId="ADAL" clId="{15BC3BA5-92C4-49A5-B451-47E622F0D681}" dt="2023-01-05T14:12:00.582" v="596" actId="478"/>
          <ac:picMkLst>
            <pc:docMk/>
            <pc:sldMk cId="3705580969" sldId="1921"/>
            <ac:picMk id="5" creationId="{5CFBD82E-528E-8CAE-4CBC-FAEDE2AD1475}"/>
          </ac:picMkLst>
        </pc:picChg>
      </pc:sldChg>
      <pc:sldChg chg="addSp delSp modSp mod">
        <pc:chgData name="Yoel Kortick" userId="167978f5-7f40-4909-85d5-d4149554ad4e" providerId="ADAL" clId="{15BC3BA5-92C4-49A5-B451-47E622F0D681}" dt="2023-01-08T09:57:40.362" v="1031" actId="167"/>
        <pc:sldMkLst>
          <pc:docMk/>
          <pc:sldMk cId="155175924" sldId="1922"/>
        </pc:sldMkLst>
        <pc:spChg chg="mod">
          <ac:chgData name="Yoel Kortick" userId="167978f5-7f40-4909-85d5-d4149554ad4e" providerId="ADAL" clId="{15BC3BA5-92C4-49A5-B451-47E622F0D681}" dt="2023-01-05T14:40:20.499" v="943" actId="27636"/>
          <ac:spMkLst>
            <pc:docMk/>
            <pc:sldMk cId="155175924" sldId="1922"/>
            <ac:spMk id="3" creationId="{4FC18B40-6547-41EC-8A0E-1C8F40E0A42F}"/>
          </ac:spMkLst>
        </pc:spChg>
        <pc:spChg chg="del">
          <ac:chgData name="Yoel Kortick" userId="167978f5-7f40-4909-85d5-d4149554ad4e" providerId="ADAL" clId="{15BC3BA5-92C4-49A5-B451-47E622F0D681}" dt="2023-01-08T09:54:47.385" v="952" actId="478"/>
          <ac:spMkLst>
            <pc:docMk/>
            <pc:sldMk cId="155175924" sldId="1922"/>
            <ac:spMk id="6" creationId="{C1091DE8-92D9-ACD6-E8F6-10EDB619119E}"/>
          </ac:spMkLst>
        </pc:spChg>
        <pc:spChg chg="mod">
          <ac:chgData name="Yoel Kortick" userId="167978f5-7f40-4909-85d5-d4149554ad4e" providerId="ADAL" clId="{15BC3BA5-92C4-49A5-B451-47E622F0D681}" dt="2023-01-08T09:57:37.229" v="1030" actId="1038"/>
          <ac:spMkLst>
            <pc:docMk/>
            <pc:sldMk cId="155175924" sldId="1922"/>
            <ac:spMk id="8" creationId="{6B42F5C9-E8F2-9AA9-2E6A-C06EA814091E}"/>
          </ac:spMkLst>
        </pc:spChg>
        <pc:spChg chg="mod">
          <ac:chgData name="Yoel Kortick" userId="167978f5-7f40-4909-85d5-d4149554ad4e" providerId="ADAL" clId="{15BC3BA5-92C4-49A5-B451-47E622F0D681}" dt="2023-01-08T09:57:23.987" v="1021" actId="27636"/>
          <ac:spMkLst>
            <pc:docMk/>
            <pc:sldMk cId="155175924" sldId="1922"/>
            <ac:spMk id="10" creationId="{19E9D55E-0049-4072-9DC2-48193A586191}"/>
          </ac:spMkLst>
        </pc:spChg>
        <pc:spChg chg="del">
          <ac:chgData name="Yoel Kortick" userId="167978f5-7f40-4909-85d5-d4149554ad4e" providerId="ADAL" clId="{15BC3BA5-92C4-49A5-B451-47E622F0D681}" dt="2023-01-08T09:54:44.424" v="950" actId="478"/>
          <ac:spMkLst>
            <pc:docMk/>
            <pc:sldMk cId="155175924" sldId="1922"/>
            <ac:spMk id="11" creationId="{15EDB00B-728E-43D2-E85B-B0E486AEA758}"/>
          </ac:spMkLst>
        </pc:spChg>
        <pc:picChg chg="add mod ord">
          <ac:chgData name="Yoel Kortick" userId="167978f5-7f40-4909-85d5-d4149554ad4e" providerId="ADAL" clId="{15BC3BA5-92C4-49A5-B451-47E622F0D681}" dt="2023-01-08T09:57:40.362" v="1031" actId="167"/>
          <ac:picMkLst>
            <pc:docMk/>
            <pc:sldMk cId="155175924" sldId="1922"/>
            <ac:picMk id="4" creationId="{2FC43633-BFB4-BF41-2706-F134A4D5A86C}"/>
          </ac:picMkLst>
        </pc:picChg>
        <pc:picChg chg="del">
          <ac:chgData name="Yoel Kortick" userId="167978f5-7f40-4909-85d5-d4149554ad4e" providerId="ADAL" clId="{15BC3BA5-92C4-49A5-B451-47E622F0D681}" dt="2023-01-08T09:54:48.010" v="953" actId="478"/>
          <ac:picMkLst>
            <pc:docMk/>
            <pc:sldMk cId="155175924" sldId="1922"/>
            <ac:picMk id="5" creationId="{310CB071-02A9-2D9C-7CC2-93E3790C0F98}"/>
          </ac:picMkLst>
        </pc:picChg>
        <pc:picChg chg="del">
          <ac:chgData name="Yoel Kortick" userId="167978f5-7f40-4909-85d5-d4149554ad4e" providerId="ADAL" clId="{15BC3BA5-92C4-49A5-B451-47E622F0D681}" dt="2023-01-08T09:54:46.513" v="951" actId="478"/>
          <ac:picMkLst>
            <pc:docMk/>
            <pc:sldMk cId="155175924" sldId="1922"/>
            <ac:picMk id="9" creationId="{FDCE2B12-C4F3-C84F-271B-419ED440BC1A}"/>
          </ac:picMkLst>
        </pc:picChg>
      </pc:sldChg>
      <pc:sldChg chg="delSp modSp mod">
        <pc:chgData name="Yoel Kortick" userId="167978f5-7f40-4909-85d5-d4149554ad4e" providerId="ADAL" clId="{15BC3BA5-92C4-49A5-B451-47E622F0D681}" dt="2023-01-08T09:58:22.778" v="1040" actId="20577"/>
        <pc:sldMkLst>
          <pc:docMk/>
          <pc:sldMk cId="3426772566" sldId="1923"/>
        </pc:sldMkLst>
        <pc:spChg chg="mod">
          <ac:chgData name="Yoel Kortick" userId="167978f5-7f40-4909-85d5-d4149554ad4e" providerId="ADAL" clId="{15BC3BA5-92C4-49A5-B451-47E622F0D681}" dt="2023-01-05T14:40:20.517" v="944" actId="27636"/>
          <ac:spMkLst>
            <pc:docMk/>
            <pc:sldMk cId="3426772566" sldId="1923"/>
            <ac:spMk id="3" creationId="{4FC18B40-6547-41EC-8A0E-1C8F40E0A42F}"/>
          </ac:spMkLst>
        </pc:spChg>
        <pc:spChg chg="del">
          <ac:chgData name="Yoel Kortick" userId="167978f5-7f40-4909-85d5-d4149554ad4e" providerId="ADAL" clId="{15BC3BA5-92C4-49A5-B451-47E622F0D681}" dt="2023-01-08T09:58:04.450" v="1032" actId="478"/>
          <ac:spMkLst>
            <pc:docMk/>
            <pc:sldMk cId="3426772566" sldId="1923"/>
            <ac:spMk id="8" creationId="{6B42F5C9-E8F2-9AA9-2E6A-C06EA814091E}"/>
          </ac:spMkLst>
        </pc:spChg>
        <pc:spChg chg="del">
          <ac:chgData name="Yoel Kortick" userId="167978f5-7f40-4909-85d5-d4149554ad4e" providerId="ADAL" clId="{15BC3BA5-92C4-49A5-B451-47E622F0D681}" dt="2023-01-08T09:58:04.450" v="1032" actId="478"/>
          <ac:spMkLst>
            <pc:docMk/>
            <pc:sldMk cId="3426772566" sldId="1923"/>
            <ac:spMk id="9" creationId="{E5D1930D-E4B2-23C8-24C8-12953AA1CAA5}"/>
          </ac:spMkLst>
        </pc:spChg>
        <pc:spChg chg="mod">
          <ac:chgData name="Yoel Kortick" userId="167978f5-7f40-4909-85d5-d4149554ad4e" providerId="ADAL" clId="{15BC3BA5-92C4-49A5-B451-47E622F0D681}" dt="2023-01-08T09:58:22.778" v="1040" actId="20577"/>
          <ac:spMkLst>
            <pc:docMk/>
            <pc:sldMk cId="3426772566" sldId="1923"/>
            <ac:spMk id="12" creationId="{38CF2CC6-6111-5017-AEE1-9BE1D146FCAA}"/>
          </ac:spMkLst>
        </pc:spChg>
        <pc:picChg chg="del">
          <ac:chgData name="Yoel Kortick" userId="167978f5-7f40-4909-85d5-d4149554ad4e" providerId="ADAL" clId="{15BC3BA5-92C4-49A5-B451-47E622F0D681}" dt="2023-01-08T09:58:04.450" v="1032" actId="478"/>
          <ac:picMkLst>
            <pc:docMk/>
            <pc:sldMk cId="3426772566" sldId="1923"/>
            <ac:picMk id="4" creationId="{7B59CDCA-4531-D249-E3F8-A5C784636C32}"/>
          </ac:picMkLst>
        </pc:picChg>
        <pc:picChg chg="del">
          <ac:chgData name="Yoel Kortick" userId="167978f5-7f40-4909-85d5-d4149554ad4e" providerId="ADAL" clId="{15BC3BA5-92C4-49A5-B451-47E622F0D681}" dt="2023-01-08T09:58:04.450" v="1032" actId="478"/>
          <ac:picMkLst>
            <pc:docMk/>
            <pc:sldMk cId="3426772566" sldId="1923"/>
            <ac:picMk id="7" creationId="{B91F8108-43F6-D37E-1BA1-FC4EA1E63049}"/>
          </ac:picMkLst>
        </pc:picChg>
        <pc:cxnChg chg="del">
          <ac:chgData name="Yoel Kortick" userId="167978f5-7f40-4909-85d5-d4149554ad4e" providerId="ADAL" clId="{15BC3BA5-92C4-49A5-B451-47E622F0D681}" dt="2023-01-08T09:58:04.450" v="1032" actId="478"/>
          <ac:cxnSpMkLst>
            <pc:docMk/>
            <pc:sldMk cId="3426772566" sldId="1923"/>
            <ac:cxnSpMk id="14" creationId="{0CAF4874-75B0-68E5-5CC6-41CDB6FD8402}"/>
          </ac:cxnSpMkLst>
        </pc:cxnChg>
        <pc:cxnChg chg="del">
          <ac:chgData name="Yoel Kortick" userId="167978f5-7f40-4909-85d5-d4149554ad4e" providerId="ADAL" clId="{15BC3BA5-92C4-49A5-B451-47E622F0D681}" dt="2023-01-08T09:58:04.450" v="1032" actId="478"/>
          <ac:cxnSpMkLst>
            <pc:docMk/>
            <pc:sldMk cId="3426772566" sldId="1923"/>
            <ac:cxnSpMk id="16" creationId="{FC4251F0-7F0C-18B2-D9F5-B1BEF0E27EAB}"/>
          </ac:cxnSpMkLst>
        </pc:cxnChg>
        <pc:cxnChg chg="del">
          <ac:chgData name="Yoel Kortick" userId="167978f5-7f40-4909-85d5-d4149554ad4e" providerId="ADAL" clId="{15BC3BA5-92C4-49A5-B451-47E622F0D681}" dt="2023-01-08T09:58:04.450" v="1032" actId="478"/>
          <ac:cxnSpMkLst>
            <pc:docMk/>
            <pc:sldMk cId="3426772566" sldId="1923"/>
            <ac:cxnSpMk id="18" creationId="{51361CC7-84F4-45A4-15E7-A6F90416CE14}"/>
          </ac:cxnSpMkLst>
        </pc:cxnChg>
        <pc:cxnChg chg="del">
          <ac:chgData name="Yoel Kortick" userId="167978f5-7f40-4909-85d5-d4149554ad4e" providerId="ADAL" clId="{15BC3BA5-92C4-49A5-B451-47E622F0D681}" dt="2023-01-08T09:58:04.450" v="1032" actId="478"/>
          <ac:cxnSpMkLst>
            <pc:docMk/>
            <pc:sldMk cId="3426772566" sldId="1923"/>
            <ac:cxnSpMk id="20" creationId="{B2DC506B-99B3-B7DF-72DC-C1E06048A78A}"/>
          </ac:cxnSpMkLst>
        </pc:cxnChg>
      </pc:sldChg>
      <pc:sldChg chg="addSp delSp modSp mod">
        <pc:chgData name="Yoel Kortick" userId="167978f5-7f40-4909-85d5-d4149554ad4e" providerId="ADAL" clId="{15BC3BA5-92C4-49A5-B451-47E622F0D681}" dt="2023-01-08T10:00:14.068" v="1067" actId="208"/>
        <pc:sldMkLst>
          <pc:docMk/>
          <pc:sldMk cId="3568988773" sldId="1924"/>
        </pc:sldMkLst>
        <pc:spChg chg="mod">
          <ac:chgData name="Yoel Kortick" userId="167978f5-7f40-4909-85d5-d4149554ad4e" providerId="ADAL" clId="{15BC3BA5-92C4-49A5-B451-47E622F0D681}" dt="2023-01-05T14:40:20.537" v="945" actId="27636"/>
          <ac:spMkLst>
            <pc:docMk/>
            <pc:sldMk cId="3568988773" sldId="1924"/>
            <ac:spMk id="3" creationId="{4FC18B40-6547-41EC-8A0E-1C8F40E0A42F}"/>
          </ac:spMkLst>
        </pc:spChg>
        <pc:spChg chg="mod">
          <ac:chgData name="Yoel Kortick" userId="167978f5-7f40-4909-85d5-d4149554ad4e" providerId="ADAL" clId="{15BC3BA5-92C4-49A5-B451-47E622F0D681}" dt="2023-01-08T10:00:00.185" v="1050" actId="14100"/>
          <ac:spMkLst>
            <pc:docMk/>
            <pc:sldMk cId="3568988773" sldId="1924"/>
            <ac:spMk id="5" creationId="{055668B5-FABE-5DA6-6A82-AF896C72BEE6}"/>
          </ac:spMkLst>
        </pc:spChg>
        <pc:spChg chg="add del mod">
          <ac:chgData name="Yoel Kortick" userId="167978f5-7f40-4909-85d5-d4149554ad4e" providerId="ADAL" clId="{15BC3BA5-92C4-49A5-B451-47E622F0D681}" dt="2023-01-08T09:59:41.835" v="1042" actId="478"/>
          <ac:spMkLst>
            <pc:docMk/>
            <pc:sldMk cId="3568988773" sldId="1924"/>
            <ac:spMk id="6" creationId="{2D3ED0CF-80BA-B91D-61DE-D8323D17050F}"/>
          </ac:spMkLst>
        </pc:spChg>
        <pc:spChg chg="mod">
          <ac:chgData name="Yoel Kortick" userId="167978f5-7f40-4909-85d5-d4149554ad4e" providerId="ADAL" clId="{15BC3BA5-92C4-49A5-B451-47E622F0D681}" dt="2023-01-08T10:00:10.693" v="1066" actId="1037"/>
          <ac:spMkLst>
            <pc:docMk/>
            <pc:sldMk cId="3568988773" sldId="1924"/>
            <ac:spMk id="7" creationId="{3EE0595D-3812-9E9A-5E66-62ED88921897}"/>
          </ac:spMkLst>
        </pc:spChg>
        <pc:spChg chg="del">
          <ac:chgData name="Yoel Kortick" userId="167978f5-7f40-4909-85d5-d4149554ad4e" providerId="ADAL" clId="{15BC3BA5-92C4-49A5-B451-47E622F0D681}" dt="2023-01-08T09:59:41.081" v="1041" actId="478"/>
          <ac:spMkLst>
            <pc:docMk/>
            <pc:sldMk cId="3568988773" sldId="1924"/>
            <ac:spMk id="10" creationId="{19E9D55E-0049-4072-9DC2-48193A586191}"/>
          </ac:spMkLst>
        </pc:spChg>
        <pc:picChg chg="del">
          <ac:chgData name="Yoel Kortick" userId="167978f5-7f40-4909-85d5-d4149554ad4e" providerId="ADAL" clId="{15BC3BA5-92C4-49A5-B451-47E622F0D681}" dt="2023-01-08T09:59:42.854" v="1043" actId="478"/>
          <ac:picMkLst>
            <pc:docMk/>
            <pc:sldMk cId="3568988773" sldId="1924"/>
            <ac:picMk id="4" creationId="{B4344244-9372-5955-CB8E-85A4F6AA2187}"/>
          </ac:picMkLst>
        </pc:picChg>
        <pc:picChg chg="add mod ord">
          <ac:chgData name="Yoel Kortick" userId="167978f5-7f40-4909-85d5-d4149554ad4e" providerId="ADAL" clId="{15BC3BA5-92C4-49A5-B451-47E622F0D681}" dt="2023-01-08T10:00:14.068" v="1067" actId="208"/>
          <ac:picMkLst>
            <pc:docMk/>
            <pc:sldMk cId="3568988773" sldId="1924"/>
            <ac:picMk id="9" creationId="{4B094F96-5882-6363-F89A-DF8327132B6B}"/>
          </ac:picMkLst>
        </pc:picChg>
      </pc:sldChg>
      <pc:sldChg chg="delSp modSp mod">
        <pc:chgData name="Yoel Kortick" userId="167978f5-7f40-4909-85d5-d4149554ad4e" providerId="ADAL" clId="{15BC3BA5-92C4-49A5-B451-47E622F0D681}" dt="2023-01-08T11:28:18.001" v="2181" actId="313"/>
        <pc:sldMkLst>
          <pc:docMk/>
          <pc:sldMk cId="1969600818" sldId="1926"/>
        </pc:sldMkLst>
        <pc:spChg chg="mod">
          <ac:chgData name="Yoel Kortick" userId="167978f5-7f40-4909-85d5-d4149554ad4e" providerId="ADAL" clId="{15BC3BA5-92C4-49A5-B451-47E622F0D681}" dt="2023-01-05T14:40:20.551" v="946" actId="27636"/>
          <ac:spMkLst>
            <pc:docMk/>
            <pc:sldMk cId="1969600818" sldId="1926"/>
            <ac:spMk id="3" creationId="{4FC18B40-6547-41EC-8A0E-1C8F40E0A42F}"/>
          </ac:spMkLst>
        </pc:spChg>
        <pc:spChg chg="del">
          <ac:chgData name="Yoel Kortick" userId="167978f5-7f40-4909-85d5-d4149554ad4e" providerId="ADAL" clId="{15BC3BA5-92C4-49A5-B451-47E622F0D681}" dt="2023-01-08T10:00:38.353" v="1070" actId="478"/>
          <ac:spMkLst>
            <pc:docMk/>
            <pc:sldMk cId="1969600818" sldId="1926"/>
            <ac:spMk id="5" creationId="{3410ABDB-5A71-030F-731B-BCB4BE70839D}"/>
          </ac:spMkLst>
        </pc:spChg>
        <pc:spChg chg="del">
          <ac:chgData name="Yoel Kortick" userId="167978f5-7f40-4909-85d5-d4149554ad4e" providerId="ADAL" clId="{15BC3BA5-92C4-49A5-B451-47E622F0D681}" dt="2023-01-08T10:00:37.329" v="1069" actId="478"/>
          <ac:spMkLst>
            <pc:docMk/>
            <pc:sldMk cId="1969600818" sldId="1926"/>
            <ac:spMk id="7" creationId="{3EE0595D-3812-9E9A-5E66-62ED88921897}"/>
          </ac:spMkLst>
        </pc:spChg>
        <pc:spChg chg="mod">
          <ac:chgData name="Yoel Kortick" userId="167978f5-7f40-4909-85d5-d4149554ad4e" providerId="ADAL" clId="{15BC3BA5-92C4-49A5-B451-47E622F0D681}" dt="2023-01-08T11:28:18.001" v="2181" actId="313"/>
          <ac:spMkLst>
            <pc:docMk/>
            <pc:sldMk cId="1969600818" sldId="1926"/>
            <ac:spMk id="10" creationId="{19E9D55E-0049-4072-9DC2-48193A586191}"/>
          </ac:spMkLst>
        </pc:spChg>
        <pc:picChg chg="del">
          <ac:chgData name="Yoel Kortick" userId="167978f5-7f40-4909-85d5-d4149554ad4e" providerId="ADAL" clId="{15BC3BA5-92C4-49A5-B451-47E622F0D681}" dt="2023-01-08T10:00:34.873" v="1068" actId="478"/>
          <ac:picMkLst>
            <pc:docMk/>
            <pc:sldMk cId="1969600818" sldId="1926"/>
            <ac:picMk id="4" creationId="{5CDFF2EC-1D42-69B9-0F55-594E1F5A8EE1}"/>
          </ac:picMkLst>
        </pc:picChg>
      </pc:sldChg>
      <pc:sldChg chg="del">
        <pc:chgData name="Yoel Kortick" userId="167978f5-7f40-4909-85d5-d4149554ad4e" providerId="ADAL" clId="{15BC3BA5-92C4-49A5-B451-47E622F0D681}" dt="2023-01-05T14:40:32.431" v="948" actId="47"/>
        <pc:sldMkLst>
          <pc:docMk/>
          <pc:sldMk cId="3523717932" sldId="1927"/>
        </pc:sldMkLst>
      </pc:sldChg>
      <pc:sldChg chg="del">
        <pc:chgData name="Yoel Kortick" userId="167978f5-7f40-4909-85d5-d4149554ad4e" providerId="ADAL" clId="{15BC3BA5-92C4-49A5-B451-47E622F0D681}" dt="2023-01-05T14:40:32.431" v="948" actId="47"/>
        <pc:sldMkLst>
          <pc:docMk/>
          <pc:sldMk cId="2947099157" sldId="1928"/>
        </pc:sldMkLst>
      </pc:sldChg>
      <pc:sldChg chg="del">
        <pc:chgData name="Yoel Kortick" userId="167978f5-7f40-4909-85d5-d4149554ad4e" providerId="ADAL" clId="{15BC3BA5-92C4-49A5-B451-47E622F0D681}" dt="2023-01-05T14:40:32.431" v="948" actId="47"/>
        <pc:sldMkLst>
          <pc:docMk/>
          <pc:sldMk cId="2753683845" sldId="1930"/>
        </pc:sldMkLst>
      </pc:sldChg>
      <pc:sldChg chg="del">
        <pc:chgData name="Yoel Kortick" userId="167978f5-7f40-4909-85d5-d4149554ad4e" providerId="ADAL" clId="{15BC3BA5-92C4-49A5-B451-47E622F0D681}" dt="2023-01-05T14:40:32.431" v="948" actId="47"/>
        <pc:sldMkLst>
          <pc:docMk/>
          <pc:sldMk cId="1878990820" sldId="1931"/>
        </pc:sldMkLst>
      </pc:sldChg>
      <pc:sldChg chg="del">
        <pc:chgData name="Yoel Kortick" userId="167978f5-7f40-4909-85d5-d4149554ad4e" providerId="ADAL" clId="{15BC3BA5-92C4-49A5-B451-47E622F0D681}" dt="2023-01-05T14:40:32.431" v="948" actId="47"/>
        <pc:sldMkLst>
          <pc:docMk/>
          <pc:sldMk cId="363142542" sldId="1932"/>
        </pc:sldMkLst>
      </pc:sldChg>
      <pc:sldChg chg="del">
        <pc:chgData name="Yoel Kortick" userId="167978f5-7f40-4909-85d5-d4149554ad4e" providerId="ADAL" clId="{15BC3BA5-92C4-49A5-B451-47E622F0D681}" dt="2023-01-05T14:40:32.431" v="948" actId="47"/>
        <pc:sldMkLst>
          <pc:docMk/>
          <pc:sldMk cId="2509699263" sldId="1934"/>
        </pc:sldMkLst>
      </pc:sldChg>
      <pc:sldChg chg="modSp">
        <pc:chgData name="Yoel Kortick" userId="167978f5-7f40-4909-85d5-d4149554ad4e" providerId="ADAL" clId="{15BC3BA5-92C4-49A5-B451-47E622F0D681}" dt="2023-01-05T12:10:08.843" v="552"/>
        <pc:sldMkLst>
          <pc:docMk/>
          <pc:sldMk cId="732818305" sldId="1935"/>
        </pc:sldMkLst>
        <pc:spChg chg="mod">
          <ac:chgData name="Yoel Kortick" userId="167978f5-7f40-4909-85d5-d4149554ad4e" providerId="ADAL" clId="{15BC3BA5-92C4-49A5-B451-47E622F0D681}" dt="2023-01-05T12:10:08.843" v="552"/>
          <ac:spMkLst>
            <pc:docMk/>
            <pc:sldMk cId="732818305" sldId="1935"/>
            <ac:spMk id="3" creationId="{440E2C51-CB70-4EE1-8E6B-DADCB74DEC44}"/>
          </ac:spMkLst>
        </pc:spChg>
      </pc:sldChg>
      <pc:sldChg chg="modSp">
        <pc:chgData name="Yoel Kortick" userId="167978f5-7f40-4909-85d5-d4149554ad4e" providerId="ADAL" clId="{15BC3BA5-92C4-49A5-B451-47E622F0D681}" dt="2023-01-05T14:40:20.361" v="942"/>
        <pc:sldMkLst>
          <pc:docMk/>
          <pc:sldMk cId="947444753" sldId="1936"/>
        </pc:sldMkLst>
        <pc:spChg chg="mod">
          <ac:chgData name="Yoel Kortick" userId="167978f5-7f40-4909-85d5-d4149554ad4e" providerId="ADAL" clId="{15BC3BA5-92C4-49A5-B451-47E622F0D681}" dt="2023-01-05T14:40:20.361" v="942"/>
          <ac:spMkLst>
            <pc:docMk/>
            <pc:sldMk cId="947444753" sldId="1936"/>
            <ac:spMk id="3" creationId="{440E2C51-CB70-4EE1-8E6B-DADCB74DEC44}"/>
          </ac:spMkLst>
        </pc:spChg>
      </pc:sldChg>
      <pc:sldChg chg="addSp delSp modSp mod">
        <pc:chgData name="Yoel Kortick" userId="167978f5-7f40-4909-85d5-d4149554ad4e" providerId="ADAL" clId="{15BC3BA5-92C4-49A5-B451-47E622F0D681}" dt="2023-01-08T11:11:06.934" v="1830" actId="27636"/>
        <pc:sldMkLst>
          <pc:docMk/>
          <pc:sldMk cId="2433040510" sldId="1937"/>
        </pc:sldMkLst>
        <pc:spChg chg="mod">
          <ac:chgData name="Yoel Kortick" userId="167978f5-7f40-4909-85d5-d4149554ad4e" providerId="ADAL" clId="{15BC3BA5-92C4-49A5-B451-47E622F0D681}" dt="2023-01-08T11:11:06.934" v="1830" actId="27636"/>
          <ac:spMkLst>
            <pc:docMk/>
            <pc:sldMk cId="2433040510" sldId="1937"/>
            <ac:spMk id="3" creationId="{4FC18B40-6547-41EC-8A0E-1C8F40E0A42F}"/>
          </ac:spMkLst>
        </pc:spChg>
        <pc:spChg chg="del">
          <ac:chgData name="Yoel Kortick" userId="167978f5-7f40-4909-85d5-d4149554ad4e" providerId="ADAL" clId="{15BC3BA5-92C4-49A5-B451-47E622F0D681}" dt="2023-01-05T14:12:18.294" v="602" actId="478"/>
          <ac:spMkLst>
            <pc:docMk/>
            <pc:sldMk cId="2433040510" sldId="1937"/>
            <ac:spMk id="4" creationId="{2490F34D-A7E2-4EA9-8B1A-78371A1F1CD1}"/>
          </ac:spMkLst>
        </pc:spChg>
        <pc:spChg chg="add del mod">
          <ac:chgData name="Yoel Kortick" userId="167978f5-7f40-4909-85d5-d4149554ad4e" providerId="ADAL" clId="{15BC3BA5-92C4-49A5-B451-47E622F0D681}" dt="2023-01-05T14:12:19.128" v="603" actId="478"/>
          <ac:spMkLst>
            <pc:docMk/>
            <pc:sldMk cId="2433040510" sldId="1937"/>
            <ac:spMk id="5" creationId="{31C69C6D-9FE9-13CC-45C5-6CB034380E88}"/>
          </ac:spMkLst>
        </pc:spChg>
        <pc:picChg chg="add mod">
          <ac:chgData name="Yoel Kortick" userId="167978f5-7f40-4909-85d5-d4149554ad4e" providerId="ADAL" clId="{15BC3BA5-92C4-49A5-B451-47E622F0D681}" dt="2023-01-05T14:17:19.606" v="634" actId="208"/>
          <ac:picMkLst>
            <pc:docMk/>
            <pc:sldMk cId="2433040510" sldId="1937"/>
            <ac:picMk id="7" creationId="{25143948-5B55-5590-D9AD-8C4113BF8B2E}"/>
          </ac:picMkLst>
        </pc:picChg>
      </pc:sldChg>
      <pc:sldChg chg="addSp delSp modSp mod">
        <pc:chgData name="Yoel Kortick" userId="167978f5-7f40-4909-85d5-d4149554ad4e" providerId="ADAL" clId="{15BC3BA5-92C4-49A5-B451-47E622F0D681}" dt="2023-01-08T11:11:10.922" v="1832" actId="27636"/>
        <pc:sldMkLst>
          <pc:docMk/>
          <pc:sldMk cId="164967176" sldId="1938"/>
        </pc:sldMkLst>
        <pc:spChg chg="mod">
          <ac:chgData name="Yoel Kortick" userId="167978f5-7f40-4909-85d5-d4149554ad4e" providerId="ADAL" clId="{15BC3BA5-92C4-49A5-B451-47E622F0D681}" dt="2023-01-08T11:11:10.922" v="1832" actId="27636"/>
          <ac:spMkLst>
            <pc:docMk/>
            <pc:sldMk cId="164967176" sldId="1938"/>
            <ac:spMk id="3" creationId="{4FC18B40-6547-41EC-8A0E-1C8F40E0A42F}"/>
          </ac:spMkLst>
        </pc:spChg>
        <pc:spChg chg="mod">
          <ac:chgData name="Yoel Kortick" userId="167978f5-7f40-4909-85d5-d4149554ad4e" providerId="ADAL" clId="{15BC3BA5-92C4-49A5-B451-47E622F0D681}" dt="2023-01-05T14:18:18.628" v="689" actId="20577"/>
          <ac:spMkLst>
            <pc:docMk/>
            <pc:sldMk cId="164967176" sldId="1938"/>
            <ac:spMk id="4" creationId="{2490F34D-A7E2-4EA9-8B1A-78371A1F1CD1}"/>
          </ac:spMkLst>
        </pc:spChg>
        <pc:spChg chg="del">
          <ac:chgData name="Yoel Kortick" userId="167978f5-7f40-4909-85d5-d4149554ad4e" providerId="ADAL" clId="{15BC3BA5-92C4-49A5-B451-47E622F0D681}" dt="2023-01-05T14:18:21.838" v="690" actId="478"/>
          <ac:spMkLst>
            <pc:docMk/>
            <pc:sldMk cId="164967176" sldId="1938"/>
            <ac:spMk id="6" creationId="{CF6F3FB2-8442-2C51-742E-373AA8B77142}"/>
          </ac:spMkLst>
        </pc:spChg>
        <pc:spChg chg="del">
          <ac:chgData name="Yoel Kortick" userId="167978f5-7f40-4909-85d5-d4149554ad4e" providerId="ADAL" clId="{15BC3BA5-92C4-49A5-B451-47E622F0D681}" dt="2023-01-05T14:18:26.291" v="692" actId="478"/>
          <ac:spMkLst>
            <pc:docMk/>
            <pc:sldMk cId="164967176" sldId="1938"/>
            <ac:spMk id="9" creationId="{996BB3E2-FA21-1B02-0031-9D797BB7CC01}"/>
          </ac:spMkLst>
        </pc:spChg>
        <pc:picChg chg="del">
          <ac:chgData name="Yoel Kortick" userId="167978f5-7f40-4909-85d5-d4149554ad4e" providerId="ADAL" clId="{15BC3BA5-92C4-49A5-B451-47E622F0D681}" dt="2023-01-05T14:17:23.388" v="635" actId="478"/>
          <ac:picMkLst>
            <pc:docMk/>
            <pc:sldMk cId="164967176" sldId="1938"/>
            <ac:picMk id="5" creationId="{1BF13309-2394-752B-E16B-248875E8514C}"/>
          </ac:picMkLst>
        </pc:picChg>
        <pc:picChg chg="add mod">
          <ac:chgData name="Yoel Kortick" userId="167978f5-7f40-4909-85d5-d4149554ad4e" providerId="ADAL" clId="{15BC3BA5-92C4-49A5-B451-47E622F0D681}" dt="2023-01-05T14:18:29.972" v="694" actId="208"/>
          <ac:picMkLst>
            <pc:docMk/>
            <pc:sldMk cId="164967176" sldId="1938"/>
            <ac:picMk id="7" creationId="{636E458C-C3F7-57A6-9ED4-AA59CEEE985D}"/>
          </ac:picMkLst>
        </pc:picChg>
        <pc:cxnChg chg="del">
          <ac:chgData name="Yoel Kortick" userId="167978f5-7f40-4909-85d5-d4149554ad4e" providerId="ADAL" clId="{15BC3BA5-92C4-49A5-B451-47E622F0D681}" dt="2023-01-05T14:18:23.983" v="691" actId="478"/>
          <ac:cxnSpMkLst>
            <pc:docMk/>
            <pc:sldMk cId="164967176" sldId="1938"/>
            <ac:cxnSpMk id="8" creationId="{65E96414-B7A0-2E6D-76B8-EFA305ADA499}"/>
          </ac:cxnSpMkLst>
        </pc:cxnChg>
      </pc:sldChg>
      <pc:sldChg chg="addSp delSp modSp mod">
        <pc:chgData name="Yoel Kortick" userId="167978f5-7f40-4909-85d5-d4149554ad4e" providerId="ADAL" clId="{15BC3BA5-92C4-49A5-B451-47E622F0D681}" dt="2023-01-08T11:20:19.839" v="1917" actId="20577"/>
        <pc:sldMkLst>
          <pc:docMk/>
          <pc:sldMk cId="4076534036" sldId="1939"/>
        </pc:sldMkLst>
        <pc:spChg chg="mod">
          <ac:chgData name="Yoel Kortick" userId="167978f5-7f40-4909-85d5-d4149554ad4e" providerId="ADAL" clId="{15BC3BA5-92C4-49A5-B451-47E622F0D681}" dt="2023-01-08T11:20:19.839" v="1917" actId="20577"/>
          <ac:spMkLst>
            <pc:docMk/>
            <pc:sldMk cId="4076534036" sldId="1939"/>
            <ac:spMk id="3" creationId="{4FC18B40-6547-41EC-8A0E-1C8F40E0A42F}"/>
          </ac:spMkLst>
        </pc:spChg>
        <pc:spChg chg="del">
          <ac:chgData name="Yoel Kortick" userId="167978f5-7f40-4909-85d5-d4149554ad4e" providerId="ADAL" clId="{15BC3BA5-92C4-49A5-B451-47E622F0D681}" dt="2023-01-08T10:02:34.394" v="1079" actId="478"/>
          <ac:spMkLst>
            <pc:docMk/>
            <pc:sldMk cId="4076534036" sldId="1939"/>
            <ac:spMk id="5" creationId="{3410ABDB-5A71-030F-731B-BCB4BE70839D}"/>
          </ac:spMkLst>
        </pc:spChg>
        <pc:spChg chg="del">
          <ac:chgData name="Yoel Kortick" userId="167978f5-7f40-4909-85d5-d4149554ad4e" providerId="ADAL" clId="{15BC3BA5-92C4-49A5-B451-47E622F0D681}" dt="2023-01-08T10:02:32.406" v="1077" actId="478"/>
          <ac:spMkLst>
            <pc:docMk/>
            <pc:sldMk cId="4076534036" sldId="1939"/>
            <ac:spMk id="7" creationId="{3EE0595D-3812-9E9A-5E66-62ED88921897}"/>
          </ac:spMkLst>
        </pc:spChg>
        <pc:spChg chg="mod">
          <ac:chgData name="Yoel Kortick" userId="167978f5-7f40-4909-85d5-d4149554ad4e" providerId="ADAL" clId="{15BC3BA5-92C4-49A5-B451-47E622F0D681}" dt="2023-01-08T10:06:05.248" v="1139" actId="1036"/>
          <ac:spMkLst>
            <pc:docMk/>
            <pc:sldMk cId="4076534036" sldId="1939"/>
            <ac:spMk id="8" creationId="{8B34C33F-A8B4-46D9-95F8-3317371EA1B7}"/>
          </ac:spMkLst>
        </pc:spChg>
        <pc:spChg chg="del">
          <ac:chgData name="Yoel Kortick" userId="167978f5-7f40-4909-85d5-d4149554ad4e" providerId="ADAL" clId="{15BC3BA5-92C4-49A5-B451-47E622F0D681}" dt="2023-01-08T10:02:33.206" v="1078" actId="478"/>
          <ac:spMkLst>
            <pc:docMk/>
            <pc:sldMk cId="4076534036" sldId="1939"/>
            <ac:spMk id="9" creationId="{B67347F0-EF2C-9DAF-D9BE-55F0F529FBE1}"/>
          </ac:spMkLst>
        </pc:spChg>
        <pc:spChg chg="mod">
          <ac:chgData name="Yoel Kortick" userId="167978f5-7f40-4909-85d5-d4149554ad4e" providerId="ADAL" clId="{15BC3BA5-92C4-49A5-B451-47E622F0D681}" dt="2023-01-08T10:05:44.101" v="1122" actId="20577"/>
          <ac:spMkLst>
            <pc:docMk/>
            <pc:sldMk cId="4076534036" sldId="1939"/>
            <ac:spMk id="10" creationId="{19E9D55E-0049-4072-9DC2-48193A586191}"/>
          </ac:spMkLst>
        </pc:spChg>
        <pc:spChg chg="add mod">
          <ac:chgData name="Yoel Kortick" userId="167978f5-7f40-4909-85d5-d4149554ad4e" providerId="ADAL" clId="{15BC3BA5-92C4-49A5-B451-47E622F0D681}" dt="2023-01-08T10:06:14.278" v="1150" actId="14100"/>
          <ac:spMkLst>
            <pc:docMk/>
            <pc:sldMk cId="4076534036" sldId="1939"/>
            <ac:spMk id="11" creationId="{32DF9F09-7D9B-B689-FBBE-94B326D3593F}"/>
          </ac:spMkLst>
        </pc:spChg>
        <pc:spChg chg="add mod">
          <ac:chgData name="Yoel Kortick" userId="167978f5-7f40-4909-85d5-d4149554ad4e" providerId="ADAL" clId="{15BC3BA5-92C4-49A5-B451-47E622F0D681}" dt="2023-01-08T10:06:32.636" v="1151" actId="571"/>
          <ac:spMkLst>
            <pc:docMk/>
            <pc:sldMk cId="4076534036" sldId="1939"/>
            <ac:spMk id="13" creationId="{CB9F31D8-8C62-4176-8BC2-EAAF77E8E1CA}"/>
          </ac:spMkLst>
        </pc:spChg>
        <pc:picChg chg="add ord">
          <ac:chgData name="Yoel Kortick" userId="167978f5-7f40-4909-85d5-d4149554ad4e" providerId="ADAL" clId="{15BC3BA5-92C4-49A5-B451-47E622F0D681}" dt="2023-01-08T10:05:59.057" v="1137" actId="167"/>
          <ac:picMkLst>
            <pc:docMk/>
            <pc:sldMk cId="4076534036" sldId="1939"/>
            <ac:picMk id="4" creationId="{0224F0F7-B80C-28CC-067D-83CED5B15F8E}"/>
          </ac:picMkLst>
        </pc:picChg>
        <pc:picChg chg="del">
          <ac:chgData name="Yoel Kortick" userId="167978f5-7f40-4909-85d5-d4149554ad4e" providerId="ADAL" clId="{15BC3BA5-92C4-49A5-B451-47E622F0D681}" dt="2023-01-08T10:02:30.353" v="1075" actId="478"/>
          <ac:picMkLst>
            <pc:docMk/>
            <pc:sldMk cId="4076534036" sldId="1939"/>
            <ac:picMk id="6" creationId="{287A637E-BBF5-ED1A-F092-84C43B340D52}"/>
          </ac:picMkLst>
        </pc:picChg>
        <pc:cxnChg chg="del">
          <ac:chgData name="Yoel Kortick" userId="167978f5-7f40-4909-85d5-d4149554ad4e" providerId="ADAL" clId="{15BC3BA5-92C4-49A5-B451-47E622F0D681}" dt="2023-01-08T10:02:31.534" v="1076" actId="478"/>
          <ac:cxnSpMkLst>
            <pc:docMk/>
            <pc:sldMk cId="4076534036" sldId="1939"/>
            <ac:cxnSpMk id="12" creationId="{AB122940-A338-C672-0F96-C72EF1447B0E}"/>
          </ac:cxnSpMkLst>
        </pc:cxnChg>
      </pc:sldChg>
      <pc:sldChg chg="del">
        <pc:chgData name="Yoel Kortick" userId="167978f5-7f40-4909-85d5-d4149554ad4e" providerId="ADAL" clId="{15BC3BA5-92C4-49A5-B451-47E622F0D681}" dt="2023-01-05T14:40:32.431" v="948" actId="47"/>
        <pc:sldMkLst>
          <pc:docMk/>
          <pc:sldMk cId="814057187" sldId="1940"/>
        </pc:sldMkLst>
      </pc:sldChg>
      <pc:sldChg chg="del">
        <pc:chgData name="Yoel Kortick" userId="167978f5-7f40-4909-85d5-d4149554ad4e" providerId="ADAL" clId="{15BC3BA5-92C4-49A5-B451-47E622F0D681}" dt="2023-01-05T14:40:32.431" v="948" actId="47"/>
        <pc:sldMkLst>
          <pc:docMk/>
          <pc:sldMk cId="1615888125" sldId="1941"/>
        </pc:sldMkLst>
      </pc:sldChg>
      <pc:sldChg chg="del">
        <pc:chgData name="Yoel Kortick" userId="167978f5-7f40-4909-85d5-d4149554ad4e" providerId="ADAL" clId="{15BC3BA5-92C4-49A5-B451-47E622F0D681}" dt="2023-01-05T14:40:32.431" v="948" actId="47"/>
        <pc:sldMkLst>
          <pc:docMk/>
          <pc:sldMk cId="131792142" sldId="1942"/>
        </pc:sldMkLst>
      </pc:sldChg>
      <pc:sldChg chg="del">
        <pc:chgData name="Yoel Kortick" userId="167978f5-7f40-4909-85d5-d4149554ad4e" providerId="ADAL" clId="{15BC3BA5-92C4-49A5-B451-47E622F0D681}" dt="2023-01-05T14:40:32.431" v="948" actId="47"/>
        <pc:sldMkLst>
          <pc:docMk/>
          <pc:sldMk cId="2714481737" sldId="1943"/>
        </pc:sldMkLst>
      </pc:sldChg>
      <pc:sldChg chg="del">
        <pc:chgData name="Yoel Kortick" userId="167978f5-7f40-4909-85d5-d4149554ad4e" providerId="ADAL" clId="{15BC3BA5-92C4-49A5-B451-47E622F0D681}" dt="2023-01-05T14:40:32.431" v="948" actId="47"/>
        <pc:sldMkLst>
          <pc:docMk/>
          <pc:sldMk cId="433914571" sldId="1944"/>
        </pc:sldMkLst>
      </pc:sldChg>
      <pc:sldChg chg="del">
        <pc:chgData name="Yoel Kortick" userId="167978f5-7f40-4909-85d5-d4149554ad4e" providerId="ADAL" clId="{15BC3BA5-92C4-49A5-B451-47E622F0D681}" dt="2023-01-05T14:40:32.431" v="948" actId="47"/>
        <pc:sldMkLst>
          <pc:docMk/>
          <pc:sldMk cId="3851842113" sldId="1945"/>
        </pc:sldMkLst>
      </pc:sldChg>
      <pc:sldChg chg="del">
        <pc:chgData name="Yoel Kortick" userId="167978f5-7f40-4909-85d5-d4149554ad4e" providerId="ADAL" clId="{15BC3BA5-92C4-49A5-B451-47E622F0D681}" dt="2023-01-05T14:40:32.431" v="948" actId="47"/>
        <pc:sldMkLst>
          <pc:docMk/>
          <pc:sldMk cId="3511457713" sldId="1946"/>
        </pc:sldMkLst>
      </pc:sldChg>
      <pc:sldChg chg="del">
        <pc:chgData name="Yoel Kortick" userId="167978f5-7f40-4909-85d5-d4149554ad4e" providerId="ADAL" clId="{15BC3BA5-92C4-49A5-B451-47E622F0D681}" dt="2023-01-05T14:40:32.431" v="948" actId="47"/>
        <pc:sldMkLst>
          <pc:docMk/>
          <pc:sldMk cId="1012374588" sldId="1947"/>
        </pc:sldMkLst>
      </pc:sldChg>
      <pc:sldChg chg="del">
        <pc:chgData name="Yoel Kortick" userId="167978f5-7f40-4909-85d5-d4149554ad4e" providerId="ADAL" clId="{15BC3BA5-92C4-49A5-B451-47E622F0D681}" dt="2023-01-05T14:40:32.431" v="948" actId="47"/>
        <pc:sldMkLst>
          <pc:docMk/>
          <pc:sldMk cId="327482621" sldId="1948"/>
        </pc:sldMkLst>
      </pc:sldChg>
      <pc:sldChg chg="del">
        <pc:chgData name="Yoel Kortick" userId="167978f5-7f40-4909-85d5-d4149554ad4e" providerId="ADAL" clId="{15BC3BA5-92C4-49A5-B451-47E622F0D681}" dt="2023-01-05T14:40:32.431" v="948" actId="47"/>
        <pc:sldMkLst>
          <pc:docMk/>
          <pc:sldMk cId="3364152289" sldId="1949"/>
        </pc:sldMkLst>
      </pc:sldChg>
      <pc:sldChg chg="del">
        <pc:chgData name="Yoel Kortick" userId="167978f5-7f40-4909-85d5-d4149554ad4e" providerId="ADAL" clId="{15BC3BA5-92C4-49A5-B451-47E622F0D681}" dt="2023-01-05T14:40:32.431" v="948" actId="47"/>
        <pc:sldMkLst>
          <pc:docMk/>
          <pc:sldMk cId="410827658" sldId="1950"/>
        </pc:sldMkLst>
      </pc:sldChg>
      <pc:sldChg chg="del">
        <pc:chgData name="Yoel Kortick" userId="167978f5-7f40-4909-85d5-d4149554ad4e" providerId="ADAL" clId="{15BC3BA5-92C4-49A5-B451-47E622F0D681}" dt="2023-01-05T14:40:32.431" v="948" actId="47"/>
        <pc:sldMkLst>
          <pc:docMk/>
          <pc:sldMk cId="2530527917" sldId="1951"/>
        </pc:sldMkLst>
      </pc:sldChg>
      <pc:sldChg chg="del">
        <pc:chgData name="Yoel Kortick" userId="167978f5-7f40-4909-85d5-d4149554ad4e" providerId="ADAL" clId="{15BC3BA5-92C4-49A5-B451-47E622F0D681}" dt="2023-01-05T14:40:32.431" v="948" actId="47"/>
        <pc:sldMkLst>
          <pc:docMk/>
          <pc:sldMk cId="1521284888" sldId="1952"/>
        </pc:sldMkLst>
      </pc:sldChg>
      <pc:sldChg chg="del">
        <pc:chgData name="Yoel Kortick" userId="167978f5-7f40-4909-85d5-d4149554ad4e" providerId="ADAL" clId="{15BC3BA5-92C4-49A5-B451-47E622F0D681}" dt="2023-01-05T14:40:32.431" v="948" actId="47"/>
        <pc:sldMkLst>
          <pc:docMk/>
          <pc:sldMk cId="3615807342" sldId="1953"/>
        </pc:sldMkLst>
      </pc:sldChg>
      <pc:sldChg chg="del">
        <pc:chgData name="Yoel Kortick" userId="167978f5-7f40-4909-85d5-d4149554ad4e" providerId="ADAL" clId="{15BC3BA5-92C4-49A5-B451-47E622F0D681}" dt="2023-01-05T14:40:32.431" v="948" actId="47"/>
        <pc:sldMkLst>
          <pc:docMk/>
          <pc:sldMk cId="3508861058" sldId="1954"/>
        </pc:sldMkLst>
      </pc:sldChg>
      <pc:sldChg chg="del">
        <pc:chgData name="Yoel Kortick" userId="167978f5-7f40-4909-85d5-d4149554ad4e" providerId="ADAL" clId="{15BC3BA5-92C4-49A5-B451-47E622F0D681}" dt="2023-01-05T14:40:32.431" v="948" actId="47"/>
        <pc:sldMkLst>
          <pc:docMk/>
          <pc:sldMk cId="4262308530" sldId="1955"/>
        </pc:sldMkLst>
      </pc:sldChg>
      <pc:sldChg chg="del">
        <pc:chgData name="Yoel Kortick" userId="167978f5-7f40-4909-85d5-d4149554ad4e" providerId="ADAL" clId="{15BC3BA5-92C4-49A5-B451-47E622F0D681}" dt="2023-01-05T14:40:32.431" v="948" actId="47"/>
        <pc:sldMkLst>
          <pc:docMk/>
          <pc:sldMk cId="2091290958" sldId="1956"/>
        </pc:sldMkLst>
      </pc:sldChg>
      <pc:sldChg chg="addSp delSp modSp add mod">
        <pc:chgData name="Yoel Kortick" userId="167978f5-7f40-4909-85d5-d4149554ad4e" providerId="ADAL" clId="{15BC3BA5-92C4-49A5-B451-47E622F0D681}" dt="2023-01-08T11:08:28.020" v="1783" actId="27636"/>
        <pc:sldMkLst>
          <pc:docMk/>
          <pc:sldMk cId="1932661080" sldId="1957"/>
        </pc:sldMkLst>
        <pc:spChg chg="mod">
          <ac:chgData name="Yoel Kortick" userId="167978f5-7f40-4909-85d5-d4149554ad4e" providerId="ADAL" clId="{15BC3BA5-92C4-49A5-B451-47E622F0D681}" dt="2023-01-08T11:08:28.020" v="1783" actId="27636"/>
          <ac:spMkLst>
            <pc:docMk/>
            <pc:sldMk cId="1932661080" sldId="1957"/>
            <ac:spMk id="3" creationId="{4FC18B40-6547-41EC-8A0E-1C8F40E0A42F}"/>
          </ac:spMkLst>
        </pc:spChg>
        <pc:spChg chg="del">
          <ac:chgData name="Yoel Kortick" userId="167978f5-7f40-4909-85d5-d4149554ad4e" providerId="ADAL" clId="{15BC3BA5-92C4-49A5-B451-47E622F0D681}" dt="2023-01-05T11:23:55.994" v="243" actId="478"/>
          <ac:spMkLst>
            <pc:docMk/>
            <pc:sldMk cId="1932661080" sldId="1957"/>
            <ac:spMk id="4" creationId="{2490F34D-A7E2-4EA9-8B1A-78371A1F1CD1}"/>
          </ac:spMkLst>
        </pc:spChg>
        <pc:spChg chg="add del mod">
          <ac:chgData name="Yoel Kortick" userId="167978f5-7f40-4909-85d5-d4149554ad4e" providerId="ADAL" clId="{15BC3BA5-92C4-49A5-B451-47E622F0D681}" dt="2023-01-05T11:23:57.666" v="244" actId="478"/>
          <ac:spMkLst>
            <pc:docMk/>
            <pc:sldMk cId="1932661080" sldId="1957"/>
            <ac:spMk id="5" creationId="{54FDA59F-2463-04E2-01E6-F4723D912255}"/>
          </ac:spMkLst>
        </pc:spChg>
        <pc:spChg chg="mod">
          <ac:chgData name="Yoel Kortick" userId="167978f5-7f40-4909-85d5-d4149554ad4e" providerId="ADAL" clId="{15BC3BA5-92C4-49A5-B451-47E622F0D681}" dt="2023-01-05T11:39:47.059" v="387" actId="14100"/>
          <ac:spMkLst>
            <pc:docMk/>
            <pc:sldMk cId="1932661080" sldId="1957"/>
            <ac:spMk id="6" creationId="{EA1445E2-8899-0F53-2F22-08B68CFC0CE9}"/>
          </ac:spMkLst>
        </pc:spChg>
        <pc:spChg chg="add mod">
          <ac:chgData name="Yoel Kortick" userId="167978f5-7f40-4909-85d5-d4149554ad4e" providerId="ADAL" clId="{15BC3BA5-92C4-49A5-B451-47E622F0D681}" dt="2023-01-05T11:23:58.712" v="245"/>
          <ac:spMkLst>
            <pc:docMk/>
            <pc:sldMk cId="1932661080" sldId="1957"/>
            <ac:spMk id="8" creationId="{5ADFBAB9-779A-2ABC-EE2C-2E35CFB8B90F}"/>
          </ac:spMkLst>
        </pc:spChg>
        <pc:spChg chg="del">
          <ac:chgData name="Yoel Kortick" userId="167978f5-7f40-4909-85d5-d4149554ad4e" providerId="ADAL" clId="{15BC3BA5-92C4-49A5-B451-47E622F0D681}" dt="2023-01-05T11:39:52.232" v="389" actId="478"/>
          <ac:spMkLst>
            <pc:docMk/>
            <pc:sldMk cId="1932661080" sldId="1957"/>
            <ac:spMk id="9" creationId="{A36000F0-38EF-F751-E2E1-2F214689CF8F}"/>
          </ac:spMkLst>
        </pc:spChg>
        <pc:spChg chg="add del mod">
          <ac:chgData name="Yoel Kortick" userId="167978f5-7f40-4909-85d5-d4149554ad4e" providerId="ADAL" clId="{15BC3BA5-92C4-49A5-B451-47E622F0D681}" dt="2023-01-05T11:39:28.152" v="348" actId="478"/>
          <ac:spMkLst>
            <pc:docMk/>
            <pc:sldMk cId="1932661080" sldId="1957"/>
            <ac:spMk id="14" creationId="{19270CFC-9C3C-2B6A-C9EC-FBC5ACD90BA5}"/>
          </ac:spMkLst>
        </pc:spChg>
        <pc:picChg chg="del">
          <ac:chgData name="Yoel Kortick" userId="167978f5-7f40-4909-85d5-d4149554ad4e" providerId="ADAL" clId="{15BC3BA5-92C4-49A5-B451-47E622F0D681}" dt="2023-01-05T11:24:04.826" v="246" actId="478"/>
          <ac:picMkLst>
            <pc:docMk/>
            <pc:sldMk cId="1932661080" sldId="1957"/>
            <ac:picMk id="7" creationId="{93A0096C-221F-6B2F-B89B-BEDB8F68ACB5}"/>
          </ac:picMkLst>
        </pc:picChg>
        <pc:picChg chg="add del mod">
          <ac:chgData name="Yoel Kortick" userId="167978f5-7f40-4909-85d5-d4149554ad4e" providerId="ADAL" clId="{15BC3BA5-92C4-49A5-B451-47E622F0D681}" dt="2023-01-05T11:39:26.133" v="346" actId="478"/>
          <ac:picMkLst>
            <pc:docMk/>
            <pc:sldMk cId="1932661080" sldId="1957"/>
            <ac:picMk id="11" creationId="{7CE044B2-2257-7886-2AED-016C1E85526B}"/>
          </ac:picMkLst>
        </pc:picChg>
        <pc:picChg chg="add del mod ord">
          <ac:chgData name="Yoel Kortick" userId="167978f5-7f40-4909-85d5-d4149554ad4e" providerId="ADAL" clId="{15BC3BA5-92C4-49A5-B451-47E622F0D681}" dt="2023-01-05T11:39:26.956" v="347" actId="478"/>
          <ac:picMkLst>
            <pc:docMk/>
            <pc:sldMk cId="1932661080" sldId="1957"/>
            <ac:picMk id="13" creationId="{2E7058B1-7194-B8A9-64B2-02BB8B019108}"/>
          </ac:picMkLst>
        </pc:picChg>
        <pc:picChg chg="add mod ord">
          <ac:chgData name="Yoel Kortick" userId="167978f5-7f40-4909-85d5-d4149554ad4e" providerId="ADAL" clId="{15BC3BA5-92C4-49A5-B451-47E622F0D681}" dt="2023-01-05T11:39:50.020" v="388" actId="208"/>
          <ac:picMkLst>
            <pc:docMk/>
            <pc:sldMk cId="1932661080" sldId="1957"/>
            <ac:picMk id="16" creationId="{4D7D86F2-E929-9F00-0EA3-15FBCF7F6DB6}"/>
          </ac:picMkLst>
        </pc:picChg>
      </pc:sldChg>
      <pc:sldChg chg="addSp delSp modSp add mod">
        <pc:chgData name="Yoel Kortick" userId="167978f5-7f40-4909-85d5-d4149554ad4e" providerId="ADAL" clId="{15BC3BA5-92C4-49A5-B451-47E622F0D681}" dt="2023-01-08T11:08:32.997" v="1785" actId="27636"/>
        <pc:sldMkLst>
          <pc:docMk/>
          <pc:sldMk cId="303987987" sldId="1958"/>
        </pc:sldMkLst>
        <pc:spChg chg="mod">
          <ac:chgData name="Yoel Kortick" userId="167978f5-7f40-4909-85d5-d4149554ad4e" providerId="ADAL" clId="{15BC3BA5-92C4-49A5-B451-47E622F0D681}" dt="2023-01-08T11:08:32.997" v="1785" actId="27636"/>
          <ac:spMkLst>
            <pc:docMk/>
            <pc:sldMk cId="303987987" sldId="1958"/>
            <ac:spMk id="3" creationId="{4FC18B40-6547-41EC-8A0E-1C8F40E0A42F}"/>
          </ac:spMkLst>
        </pc:spChg>
        <pc:spChg chg="del">
          <ac:chgData name="Yoel Kortick" userId="167978f5-7f40-4909-85d5-d4149554ad4e" providerId="ADAL" clId="{15BC3BA5-92C4-49A5-B451-47E622F0D681}" dt="2023-01-05T11:31:34.097" v="327" actId="478"/>
          <ac:spMkLst>
            <pc:docMk/>
            <pc:sldMk cId="303987987" sldId="1958"/>
            <ac:spMk id="6" creationId="{EA1445E2-8899-0F53-2F22-08B68CFC0CE9}"/>
          </ac:spMkLst>
        </pc:spChg>
        <pc:spChg chg="mod">
          <ac:chgData name="Yoel Kortick" userId="167978f5-7f40-4909-85d5-d4149554ad4e" providerId="ADAL" clId="{15BC3BA5-92C4-49A5-B451-47E622F0D681}" dt="2023-01-05T11:40:14.403" v="396" actId="1038"/>
          <ac:spMkLst>
            <pc:docMk/>
            <pc:sldMk cId="303987987" sldId="1958"/>
            <ac:spMk id="8" creationId="{5ADFBAB9-779A-2ABC-EE2C-2E35CFB8B90F}"/>
          </ac:spMkLst>
        </pc:spChg>
        <pc:spChg chg="del">
          <ac:chgData name="Yoel Kortick" userId="167978f5-7f40-4909-85d5-d4149554ad4e" providerId="ADAL" clId="{15BC3BA5-92C4-49A5-B451-47E622F0D681}" dt="2023-01-05T11:31:36.171" v="329" actId="478"/>
          <ac:spMkLst>
            <pc:docMk/>
            <pc:sldMk cId="303987987" sldId="1958"/>
            <ac:spMk id="9" creationId="{A36000F0-38EF-F751-E2E1-2F214689CF8F}"/>
          </ac:spMkLst>
        </pc:spChg>
        <pc:spChg chg="add mod">
          <ac:chgData name="Yoel Kortick" userId="167978f5-7f40-4909-85d5-d4149554ad4e" providerId="ADAL" clId="{15BC3BA5-92C4-49A5-B451-47E622F0D681}" dt="2023-01-05T11:40:01.299" v="394" actId="1038"/>
          <ac:spMkLst>
            <pc:docMk/>
            <pc:sldMk cId="303987987" sldId="1958"/>
            <ac:spMk id="10" creationId="{21FDBA80-E1B1-F2ED-061F-9F666FC01565}"/>
          </ac:spMkLst>
        </pc:spChg>
        <pc:spChg chg="del">
          <ac:chgData name="Yoel Kortick" userId="167978f5-7f40-4909-85d5-d4149554ad4e" providerId="ADAL" clId="{15BC3BA5-92C4-49A5-B451-47E622F0D681}" dt="2023-01-05T11:31:35.101" v="328" actId="478"/>
          <ac:spMkLst>
            <pc:docMk/>
            <pc:sldMk cId="303987987" sldId="1958"/>
            <ac:spMk id="14" creationId="{19270CFC-9C3C-2B6A-C9EC-FBC5ACD90BA5}"/>
          </ac:spMkLst>
        </pc:spChg>
        <pc:picChg chg="add del">
          <ac:chgData name="Yoel Kortick" userId="167978f5-7f40-4909-85d5-d4149554ad4e" providerId="ADAL" clId="{15BC3BA5-92C4-49A5-B451-47E622F0D681}" dt="2023-01-05T11:31:44.644" v="331" actId="22"/>
          <ac:picMkLst>
            <pc:docMk/>
            <pc:sldMk cId="303987987" sldId="1958"/>
            <ac:picMk id="4" creationId="{BED0763C-3C2B-BE50-4BF0-D93CD01D6DCC}"/>
          </ac:picMkLst>
        </pc:picChg>
        <pc:picChg chg="add mod">
          <ac:chgData name="Yoel Kortick" userId="167978f5-7f40-4909-85d5-d4149554ad4e" providerId="ADAL" clId="{15BC3BA5-92C4-49A5-B451-47E622F0D681}" dt="2023-01-05T11:39:19.114" v="345" actId="208"/>
          <ac:picMkLst>
            <pc:docMk/>
            <pc:sldMk cId="303987987" sldId="1958"/>
            <ac:picMk id="7" creationId="{61678C92-1E28-6618-DEED-020672B5A253}"/>
          </ac:picMkLst>
        </pc:picChg>
        <pc:picChg chg="del">
          <ac:chgData name="Yoel Kortick" userId="167978f5-7f40-4909-85d5-d4149554ad4e" providerId="ADAL" clId="{15BC3BA5-92C4-49A5-B451-47E622F0D681}" dt="2023-01-05T11:31:32.045" v="325" actId="478"/>
          <ac:picMkLst>
            <pc:docMk/>
            <pc:sldMk cId="303987987" sldId="1958"/>
            <ac:picMk id="11" creationId="{7CE044B2-2257-7886-2AED-016C1E85526B}"/>
          </ac:picMkLst>
        </pc:picChg>
        <pc:picChg chg="del">
          <ac:chgData name="Yoel Kortick" userId="167978f5-7f40-4909-85d5-d4149554ad4e" providerId="ADAL" clId="{15BC3BA5-92C4-49A5-B451-47E622F0D681}" dt="2023-01-05T11:31:33.112" v="326" actId="478"/>
          <ac:picMkLst>
            <pc:docMk/>
            <pc:sldMk cId="303987987" sldId="1958"/>
            <ac:picMk id="13" creationId="{2E7058B1-7194-B8A9-64B2-02BB8B019108}"/>
          </ac:picMkLst>
        </pc:picChg>
      </pc:sldChg>
      <pc:sldChg chg="addSp delSp modSp add mod">
        <pc:chgData name="Yoel Kortick" userId="167978f5-7f40-4909-85d5-d4149554ad4e" providerId="ADAL" clId="{15BC3BA5-92C4-49A5-B451-47E622F0D681}" dt="2023-01-08T11:08:51.918" v="1795" actId="20577"/>
        <pc:sldMkLst>
          <pc:docMk/>
          <pc:sldMk cId="98894861" sldId="1959"/>
        </pc:sldMkLst>
        <pc:spChg chg="mod">
          <ac:chgData name="Yoel Kortick" userId="167978f5-7f40-4909-85d5-d4149554ad4e" providerId="ADAL" clId="{15BC3BA5-92C4-49A5-B451-47E622F0D681}" dt="2023-01-08T11:08:51.918" v="1795" actId="20577"/>
          <ac:spMkLst>
            <pc:docMk/>
            <pc:sldMk cId="98894861" sldId="1959"/>
            <ac:spMk id="3" creationId="{4FC18B40-6547-41EC-8A0E-1C8F40E0A42F}"/>
          </ac:spMkLst>
        </pc:spChg>
        <pc:spChg chg="add del mod">
          <ac:chgData name="Yoel Kortick" userId="167978f5-7f40-4909-85d5-d4149554ad4e" providerId="ADAL" clId="{15BC3BA5-92C4-49A5-B451-47E622F0D681}" dt="2023-01-05T11:41:01.702" v="400" actId="478"/>
          <ac:spMkLst>
            <pc:docMk/>
            <pc:sldMk cId="98894861" sldId="1959"/>
            <ac:spMk id="4" creationId="{8FAF78A0-8531-BFCC-1F20-BB3C90DA8B9D}"/>
          </ac:spMkLst>
        </pc:spChg>
        <pc:spChg chg="add mod">
          <ac:chgData name="Yoel Kortick" userId="167978f5-7f40-4909-85d5-d4149554ad4e" providerId="ADAL" clId="{15BC3BA5-92C4-49A5-B451-47E622F0D681}" dt="2023-01-05T11:49:45.640" v="415" actId="6549"/>
          <ac:spMkLst>
            <pc:docMk/>
            <pc:sldMk cId="98894861" sldId="1959"/>
            <ac:spMk id="5" creationId="{AF0C70A9-2433-8011-4755-2D50706E71E5}"/>
          </ac:spMkLst>
        </pc:spChg>
        <pc:spChg chg="del">
          <ac:chgData name="Yoel Kortick" userId="167978f5-7f40-4909-85d5-d4149554ad4e" providerId="ADAL" clId="{15BC3BA5-92C4-49A5-B451-47E622F0D681}" dt="2023-01-05T11:40:58.110" v="399" actId="478"/>
          <ac:spMkLst>
            <pc:docMk/>
            <pc:sldMk cId="98894861" sldId="1959"/>
            <ac:spMk id="8" creationId="{5ADFBAB9-779A-2ABC-EE2C-2E35CFB8B90F}"/>
          </ac:spMkLst>
        </pc:spChg>
        <pc:spChg chg="mod">
          <ac:chgData name="Yoel Kortick" userId="167978f5-7f40-4909-85d5-d4149554ad4e" providerId="ADAL" clId="{15BC3BA5-92C4-49A5-B451-47E622F0D681}" dt="2023-01-05T11:50:04.777" v="432" actId="1038"/>
          <ac:spMkLst>
            <pc:docMk/>
            <pc:sldMk cId="98894861" sldId="1959"/>
            <ac:spMk id="10" creationId="{21FDBA80-E1B1-F2ED-061F-9F666FC01565}"/>
          </ac:spMkLst>
        </pc:spChg>
        <pc:spChg chg="add mod">
          <ac:chgData name="Yoel Kortick" userId="167978f5-7f40-4909-85d5-d4149554ad4e" providerId="ADAL" clId="{15BC3BA5-92C4-49A5-B451-47E622F0D681}" dt="2023-01-05T11:49:56.370" v="421" actId="1076"/>
          <ac:spMkLst>
            <pc:docMk/>
            <pc:sldMk cId="98894861" sldId="1959"/>
            <ac:spMk id="11" creationId="{C7506ED6-322B-58FE-EB43-B6709FFC812C}"/>
          </ac:spMkLst>
        </pc:spChg>
        <pc:spChg chg="add">
          <ac:chgData name="Yoel Kortick" userId="167978f5-7f40-4909-85d5-d4149554ad4e" providerId="ADAL" clId="{15BC3BA5-92C4-49A5-B451-47E622F0D681}" dt="2023-01-05T11:50:19.598" v="434" actId="11529"/>
          <ac:spMkLst>
            <pc:docMk/>
            <pc:sldMk cId="98894861" sldId="1959"/>
            <ac:spMk id="16" creationId="{6276CAAD-2D17-878B-241E-9A2A38AE37AC}"/>
          </ac:spMkLst>
        </pc:spChg>
        <pc:picChg chg="del">
          <ac:chgData name="Yoel Kortick" userId="167978f5-7f40-4909-85d5-d4149554ad4e" providerId="ADAL" clId="{15BC3BA5-92C4-49A5-B451-47E622F0D681}" dt="2023-01-05T11:40:55.490" v="398" actId="478"/>
          <ac:picMkLst>
            <pc:docMk/>
            <pc:sldMk cId="98894861" sldId="1959"/>
            <ac:picMk id="7" creationId="{61678C92-1E28-6618-DEED-020672B5A253}"/>
          </ac:picMkLst>
        </pc:picChg>
        <pc:picChg chg="add del mod ord">
          <ac:chgData name="Yoel Kortick" userId="167978f5-7f40-4909-85d5-d4149554ad4e" providerId="ADAL" clId="{15BC3BA5-92C4-49A5-B451-47E622F0D681}" dt="2023-01-05T11:49:47.517" v="416" actId="478"/>
          <ac:picMkLst>
            <pc:docMk/>
            <pc:sldMk cId="98894861" sldId="1959"/>
            <ac:picMk id="9" creationId="{C2F8F568-A9E4-0A3E-4425-C5DE21EE8CE4}"/>
          </ac:picMkLst>
        </pc:picChg>
        <pc:picChg chg="add mod ord">
          <ac:chgData name="Yoel Kortick" userId="167978f5-7f40-4909-85d5-d4149554ad4e" providerId="ADAL" clId="{15BC3BA5-92C4-49A5-B451-47E622F0D681}" dt="2023-01-05T11:50:27.858" v="439" actId="208"/>
          <ac:picMkLst>
            <pc:docMk/>
            <pc:sldMk cId="98894861" sldId="1959"/>
            <ac:picMk id="13" creationId="{88BCC12B-4EC3-2D7B-DA18-D6BBB82A8B57}"/>
          </ac:picMkLst>
        </pc:picChg>
        <pc:cxnChg chg="add mod">
          <ac:chgData name="Yoel Kortick" userId="167978f5-7f40-4909-85d5-d4149554ad4e" providerId="ADAL" clId="{15BC3BA5-92C4-49A5-B451-47E622F0D681}" dt="2023-01-05T11:50:25.322" v="438" actId="1035"/>
          <ac:cxnSpMkLst>
            <pc:docMk/>
            <pc:sldMk cId="98894861" sldId="1959"/>
            <ac:cxnSpMk id="15" creationId="{D4D17A45-3B84-19E1-88D1-263D050C147B}"/>
          </ac:cxnSpMkLst>
        </pc:cxnChg>
      </pc:sldChg>
      <pc:sldChg chg="modSp add del mod">
        <pc:chgData name="Yoel Kortick" userId="167978f5-7f40-4909-85d5-d4149554ad4e" providerId="ADAL" clId="{15BC3BA5-92C4-49A5-B451-47E622F0D681}" dt="2023-01-05T12:09:24.467" v="551" actId="47"/>
        <pc:sldMkLst>
          <pc:docMk/>
          <pc:sldMk cId="2717203679" sldId="1960"/>
        </pc:sldMkLst>
        <pc:spChg chg="mod">
          <ac:chgData name="Yoel Kortick" userId="167978f5-7f40-4909-85d5-d4149554ad4e" providerId="ADAL" clId="{15BC3BA5-92C4-49A5-B451-47E622F0D681}" dt="2023-01-05T11:49:18.121" v="413" actId="6549"/>
          <ac:spMkLst>
            <pc:docMk/>
            <pc:sldMk cId="2717203679" sldId="1960"/>
            <ac:spMk id="5" creationId="{AF0C70A9-2433-8011-4755-2D50706E71E5}"/>
          </ac:spMkLst>
        </pc:spChg>
      </pc:sldChg>
      <pc:sldChg chg="addSp delSp modSp add mod">
        <pc:chgData name="Yoel Kortick" userId="167978f5-7f40-4909-85d5-d4149554ad4e" providerId="ADAL" clId="{15BC3BA5-92C4-49A5-B451-47E622F0D681}" dt="2023-01-08T11:08:56.556" v="1797" actId="27636"/>
        <pc:sldMkLst>
          <pc:docMk/>
          <pc:sldMk cId="2769968422" sldId="1961"/>
        </pc:sldMkLst>
        <pc:spChg chg="mod">
          <ac:chgData name="Yoel Kortick" userId="167978f5-7f40-4909-85d5-d4149554ad4e" providerId="ADAL" clId="{15BC3BA5-92C4-49A5-B451-47E622F0D681}" dt="2023-01-08T11:08:56.556" v="1797" actId="27636"/>
          <ac:spMkLst>
            <pc:docMk/>
            <pc:sldMk cId="2769968422" sldId="1961"/>
            <ac:spMk id="3" creationId="{4FC18B40-6547-41EC-8A0E-1C8F40E0A42F}"/>
          </ac:spMkLst>
        </pc:spChg>
        <pc:spChg chg="mod">
          <ac:chgData name="Yoel Kortick" userId="167978f5-7f40-4909-85d5-d4149554ad4e" providerId="ADAL" clId="{15BC3BA5-92C4-49A5-B451-47E622F0D681}" dt="2023-01-05T11:55:25.918" v="477" actId="20577"/>
          <ac:spMkLst>
            <pc:docMk/>
            <pc:sldMk cId="2769968422" sldId="1961"/>
            <ac:spMk id="5" creationId="{AF0C70A9-2433-8011-4755-2D50706E71E5}"/>
          </ac:spMkLst>
        </pc:spChg>
        <pc:spChg chg="del">
          <ac:chgData name="Yoel Kortick" userId="167978f5-7f40-4909-85d5-d4149554ad4e" providerId="ADAL" clId="{15BC3BA5-92C4-49A5-B451-47E622F0D681}" dt="2023-01-05T11:51:46.023" v="443" actId="478"/>
          <ac:spMkLst>
            <pc:docMk/>
            <pc:sldMk cId="2769968422" sldId="1961"/>
            <ac:spMk id="10" creationId="{21FDBA80-E1B1-F2ED-061F-9F666FC01565}"/>
          </ac:spMkLst>
        </pc:spChg>
        <pc:spChg chg="del">
          <ac:chgData name="Yoel Kortick" userId="167978f5-7f40-4909-85d5-d4149554ad4e" providerId="ADAL" clId="{15BC3BA5-92C4-49A5-B451-47E622F0D681}" dt="2023-01-05T11:51:46.929" v="444" actId="478"/>
          <ac:spMkLst>
            <pc:docMk/>
            <pc:sldMk cId="2769968422" sldId="1961"/>
            <ac:spMk id="11" creationId="{C7506ED6-322B-58FE-EB43-B6709FFC812C}"/>
          </ac:spMkLst>
        </pc:spChg>
        <pc:spChg chg="mod">
          <ac:chgData name="Yoel Kortick" userId="167978f5-7f40-4909-85d5-d4149554ad4e" providerId="ADAL" clId="{15BC3BA5-92C4-49A5-B451-47E622F0D681}" dt="2023-01-05T11:54:26.214" v="453" actId="1036"/>
          <ac:spMkLst>
            <pc:docMk/>
            <pc:sldMk cId="2769968422" sldId="1961"/>
            <ac:spMk id="16" creationId="{6276CAAD-2D17-878B-241E-9A2A38AE37AC}"/>
          </ac:spMkLst>
        </pc:spChg>
        <pc:picChg chg="add mod ord">
          <ac:chgData name="Yoel Kortick" userId="167978f5-7f40-4909-85d5-d4149554ad4e" providerId="ADAL" clId="{15BC3BA5-92C4-49A5-B451-47E622F0D681}" dt="2023-01-05T11:54:19.624" v="449" actId="167"/>
          <ac:picMkLst>
            <pc:docMk/>
            <pc:sldMk cId="2769968422" sldId="1961"/>
            <ac:picMk id="4" creationId="{2B41CED4-DF4A-CA7E-101B-B40AD25E8944}"/>
          </ac:picMkLst>
        </pc:picChg>
        <pc:picChg chg="del">
          <ac:chgData name="Yoel Kortick" userId="167978f5-7f40-4909-85d5-d4149554ad4e" providerId="ADAL" clId="{15BC3BA5-92C4-49A5-B451-47E622F0D681}" dt="2023-01-05T11:51:42.368" v="442" actId="478"/>
          <ac:picMkLst>
            <pc:docMk/>
            <pc:sldMk cId="2769968422" sldId="1961"/>
            <ac:picMk id="13" creationId="{88BCC12B-4EC3-2D7B-DA18-D6BBB82A8B57}"/>
          </ac:picMkLst>
        </pc:picChg>
        <pc:cxnChg chg="del">
          <ac:chgData name="Yoel Kortick" userId="167978f5-7f40-4909-85d5-d4149554ad4e" providerId="ADAL" clId="{15BC3BA5-92C4-49A5-B451-47E622F0D681}" dt="2023-01-05T11:54:28.809" v="454" actId="478"/>
          <ac:cxnSpMkLst>
            <pc:docMk/>
            <pc:sldMk cId="2769968422" sldId="1961"/>
            <ac:cxnSpMk id="15" creationId="{D4D17A45-3B84-19E1-88D1-263D050C147B}"/>
          </ac:cxnSpMkLst>
        </pc:cxnChg>
      </pc:sldChg>
      <pc:sldChg chg="addSp delSp modSp add mod">
        <pc:chgData name="Yoel Kortick" userId="167978f5-7f40-4909-85d5-d4149554ad4e" providerId="ADAL" clId="{15BC3BA5-92C4-49A5-B451-47E622F0D681}" dt="2023-01-08T11:09:02.003" v="1799" actId="27636"/>
        <pc:sldMkLst>
          <pc:docMk/>
          <pc:sldMk cId="2027985638" sldId="1962"/>
        </pc:sldMkLst>
        <pc:spChg chg="mod">
          <ac:chgData name="Yoel Kortick" userId="167978f5-7f40-4909-85d5-d4149554ad4e" providerId="ADAL" clId="{15BC3BA5-92C4-49A5-B451-47E622F0D681}" dt="2023-01-08T11:09:02.003" v="1799" actId="27636"/>
          <ac:spMkLst>
            <pc:docMk/>
            <pc:sldMk cId="2027985638" sldId="1962"/>
            <ac:spMk id="3" creationId="{4FC18B40-6547-41EC-8A0E-1C8F40E0A42F}"/>
          </ac:spMkLst>
        </pc:spChg>
        <pc:spChg chg="mod">
          <ac:chgData name="Yoel Kortick" userId="167978f5-7f40-4909-85d5-d4149554ad4e" providerId="ADAL" clId="{15BC3BA5-92C4-49A5-B451-47E622F0D681}" dt="2023-01-05T11:56:58.072" v="501" actId="14100"/>
          <ac:spMkLst>
            <pc:docMk/>
            <pc:sldMk cId="2027985638" sldId="1962"/>
            <ac:spMk id="5" creationId="{AF0C70A9-2433-8011-4755-2D50706E71E5}"/>
          </ac:spMkLst>
        </pc:spChg>
        <pc:spChg chg="mod">
          <ac:chgData name="Yoel Kortick" userId="167978f5-7f40-4909-85d5-d4149554ad4e" providerId="ADAL" clId="{15BC3BA5-92C4-49A5-B451-47E622F0D681}" dt="2023-01-05T11:56:22.238" v="496" actId="1037"/>
          <ac:spMkLst>
            <pc:docMk/>
            <pc:sldMk cId="2027985638" sldId="1962"/>
            <ac:spMk id="16" creationId="{6276CAAD-2D17-878B-241E-9A2A38AE37AC}"/>
          </ac:spMkLst>
        </pc:spChg>
        <pc:picChg chg="del">
          <ac:chgData name="Yoel Kortick" userId="167978f5-7f40-4909-85d5-d4149554ad4e" providerId="ADAL" clId="{15BC3BA5-92C4-49A5-B451-47E622F0D681}" dt="2023-01-05T11:54:49.197" v="457" actId="478"/>
          <ac:picMkLst>
            <pc:docMk/>
            <pc:sldMk cId="2027985638" sldId="1962"/>
            <ac:picMk id="4" creationId="{2B41CED4-DF4A-CA7E-101B-B40AD25E8944}"/>
          </ac:picMkLst>
        </pc:picChg>
        <pc:picChg chg="add mod ord">
          <ac:chgData name="Yoel Kortick" userId="167978f5-7f40-4909-85d5-d4149554ad4e" providerId="ADAL" clId="{15BC3BA5-92C4-49A5-B451-47E622F0D681}" dt="2023-01-05T11:56:24.524" v="497" actId="167"/>
          <ac:picMkLst>
            <pc:docMk/>
            <pc:sldMk cId="2027985638" sldId="1962"/>
            <ac:picMk id="6" creationId="{E5A29339-2246-98ED-8410-8966376563EB}"/>
          </ac:picMkLst>
        </pc:picChg>
      </pc:sldChg>
      <pc:sldChg chg="addSp delSp modSp add mod">
        <pc:chgData name="Yoel Kortick" userId="167978f5-7f40-4909-85d5-d4149554ad4e" providerId="ADAL" clId="{15BC3BA5-92C4-49A5-B451-47E622F0D681}" dt="2023-01-08T11:09:09.264" v="1801" actId="27636"/>
        <pc:sldMkLst>
          <pc:docMk/>
          <pc:sldMk cId="3507195539" sldId="1963"/>
        </pc:sldMkLst>
        <pc:spChg chg="mod">
          <ac:chgData name="Yoel Kortick" userId="167978f5-7f40-4909-85d5-d4149554ad4e" providerId="ADAL" clId="{15BC3BA5-92C4-49A5-B451-47E622F0D681}" dt="2023-01-08T11:09:09.264" v="1801" actId="27636"/>
          <ac:spMkLst>
            <pc:docMk/>
            <pc:sldMk cId="3507195539" sldId="1963"/>
            <ac:spMk id="3" creationId="{4FC18B40-6547-41EC-8A0E-1C8F40E0A42F}"/>
          </ac:spMkLst>
        </pc:spChg>
        <pc:spChg chg="add del mod">
          <ac:chgData name="Yoel Kortick" userId="167978f5-7f40-4909-85d5-d4149554ad4e" providerId="ADAL" clId="{15BC3BA5-92C4-49A5-B451-47E622F0D681}" dt="2023-01-05T11:57:06.199" v="503" actId="478"/>
          <ac:spMkLst>
            <pc:docMk/>
            <pc:sldMk cId="3507195539" sldId="1963"/>
            <ac:spMk id="4" creationId="{ADCDE4A8-7EF8-D224-C3A5-DF8C1E9849EE}"/>
          </ac:spMkLst>
        </pc:spChg>
        <pc:spChg chg="del mod">
          <ac:chgData name="Yoel Kortick" userId="167978f5-7f40-4909-85d5-d4149554ad4e" providerId="ADAL" clId="{15BC3BA5-92C4-49A5-B451-47E622F0D681}" dt="2023-01-05T11:57:03.161" v="502" actId="478"/>
          <ac:spMkLst>
            <pc:docMk/>
            <pc:sldMk cId="3507195539" sldId="1963"/>
            <ac:spMk id="5" creationId="{AF0C70A9-2433-8011-4755-2D50706E71E5}"/>
          </ac:spMkLst>
        </pc:spChg>
        <pc:spChg chg="add mod">
          <ac:chgData name="Yoel Kortick" userId="167978f5-7f40-4909-85d5-d4149554ad4e" providerId="ADAL" clId="{15BC3BA5-92C4-49A5-B451-47E622F0D681}" dt="2023-01-05T11:57:09.322" v="505" actId="1038"/>
          <ac:spMkLst>
            <pc:docMk/>
            <pc:sldMk cId="3507195539" sldId="1963"/>
            <ac:spMk id="7" creationId="{0F517A8F-AD7F-2425-1F78-CE4FC4F80552}"/>
          </ac:spMkLst>
        </pc:spChg>
        <pc:spChg chg="mod">
          <ac:chgData name="Yoel Kortick" userId="167978f5-7f40-4909-85d5-d4149554ad4e" providerId="ADAL" clId="{15BC3BA5-92C4-49A5-B451-47E622F0D681}" dt="2023-01-05T11:57:45.604" v="523" actId="1038"/>
          <ac:spMkLst>
            <pc:docMk/>
            <pc:sldMk cId="3507195539" sldId="1963"/>
            <ac:spMk id="16" creationId="{6276CAAD-2D17-878B-241E-9A2A38AE37AC}"/>
          </ac:spMkLst>
        </pc:spChg>
        <pc:picChg chg="del">
          <ac:chgData name="Yoel Kortick" userId="167978f5-7f40-4909-85d5-d4149554ad4e" providerId="ADAL" clId="{15BC3BA5-92C4-49A5-B451-47E622F0D681}" dt="2023-01-05T11:57:11.627" v="506" actId="478"/>
          <ac:picMkLst>
            <pc:docMk/>
            <pc:sldMk cId="3507195539" sldId="1963"/>
            <ac:picMk id="6" creationId="{E5A29339-2246-98ED-8410-8966376563EB}"/>
          </ac:picMkLst>
        </pc:picChg>
        <pc:picChg chg="add mod ord">
          <ac:chgData name="Yoel Kortick" userId="167978f5-7f40-4909-85d5-d4149554ad4e" providerId="ADAL" clId="{15BC3BA5-92C4-49A5-B451-47E622F0D681}" dt="2023-01-05T11:57:40.858" v="512" actId="167"/>
          <ac:picMkLst>
            <pc:docMk/>
            <pc:sldMk cId="3507195539" sldId="1963"/>
            <ac:picMk id="9" creationId="{1BFBC195-1D2C-B821-117E-F61AA79BA8CD}"/>
          </ac:picMkLst>
        </pc:picChg>
      </pc:sldChg>
      <pc:sldChg chg="addSp delSp modSp add mod">
        <pc:chgData name="Yoel Kortick" userId="167978f5-7f40-4909-85d5-d4149554ad4e" providerId="ADAL" clId="{15BC3BA5-92C4-49A5-B451-47E622F0D681}" dt="2023-01-08T11:09:21.569" v="1818" actId="20577"/>
        <pc:sldMkLst>
          <pc:docMk/>
          <pc:sldMk cId="4240897386" sldId="1964"/>
        </pc:sldMkLst>
        <pc:spChg chg="mod">
          <ac:chgData name="Yoel Kortick" userId="167978f5-7f40-4909-85d5-d4149554ad4e" providerId="ADAL" clId="{15BC3BA5-92C4-49A5-B451-47E622F0D681}" dt="2023-01-08T11:09:21.569" v="1818" actId="20577"/>
          <ac:spMkLst>
            <pc:docMk/>
            <pc:sldMk cId="4240897386" sldId="1964"/>
            <ac:spMk id="3" creationId="{4FC18B40-6547-41EC-8A0E-1C8F40E0A42F}"/>
          </ac:spMkLst>
        </pc:spChg>
        <pc:spChg chg="add del mod">
          <ac:chgData name="Yoel Kortick" userId="167978f5-7f40-4909-85d5-d4149554ad4e" providerId="ADAL" clId="{15BC3BA5-92C4-49A5-B451-47E622F0D681}" dt="2023-01-05T11:58:07.074" v="527" actId="478"/>
          <ac:spMkLst>
            <pc:docMk/>
            <pc:sldMk cId="4240897386" sldId="1964"/>
            <ac:spMk id="4" creationId="{C99821FF-E47A-72A4-7894-CE02C95C654C}"/>
          </ac:spMkLst>
        </pc:spChg>
        <pc:spChg chg="add mod">
          <ac:chgData name="Yoel Kortick" userId="167978f5-7f40-4909-85d5-d4149554ad4e" providerId="ADAL" clId="{15BC3BA5-92C4-49A5-B451-47E622F0D681}" dt="2023-01-05T12:05:47.743" v="549" actId="403"/>
          <ac:spMkLst>
            <pc:docMk/>
            <pc:sldMk cId="4240897386" sldId="1964"/>
            <ac:spMk id="5" creationId="{FC25BB30-B325-3688-25B7-E051A3B3F3AB}"/>
          </ac:spMkLst>
        </pc:spChg>
        <pc:spChg chg="del">
          <ac:chgData name="Yoel Kortick" userId="167978f5-7f40-4909-85d5-d4149554ad4e" providerId="ADAL" clId="{15BC3BA5-92C4-49A5-B451-47E622F0D681}" dt="2023-01-05T11:58:04.664" v="526" actId="478"/>
          <ac:spMkLst>
            <pc:docMk/>
            <pc:sldMk cId="4240897386" sldId="1964"/>
            <ac:spMk id="7" creationId="{0F517A8F-AD7F-2425-1F78-CE4FC4F80552}"/>
          </ac:spMkLst>
        </pc:spChg>
        <pc:spChg chg="mod">
          <ac:chgData name="Yoel Kortick" userId="167978f5-7f40-4909-85d5-d4149554ad4e" providerId="ADAL" clId="{15BC3BA5-92C4-49A5-B451-47E622F0D681}" dt="2023-01-05T12:05:43.130" v="548" actId="14100"/>
          <ac:spMkLst>
            <pc:docMk/>
            <pc:sldMk cId="4240897386" sldId="1964"/>
            <ac:spMk id="16" creationId="{6276CAAD-2D17-878B-241E-9A2A38AE37AC}"/>
          </ac:spMkLst>
        </pc:spChg>
        <pc:picChg chg="add del mod ord">
          <ac:chgData name="Yoel Kortick" userId="167978f5-7f40-4909-85d5-d4149554ad4e" providerId="ADAL" clId="{15BC3BA5-92C4-49A5-B451-47E622F0D681}" dt="2023-01-05T12:05:27.742" v="537" actId="478"/>
          <ac:picMkLst>
            <pc:docMk/>
            <pc:sldMk cId="4240897386" sldId="1964"/>
            <ac:picMk id="8" creationId="{A34AF316-3C1D-5D77-497C-6AA2BB66E292}"/>
          </ac:picMkLst>
        </pc:picChg>
        <pc:picChg chg="del">
          <ac:chgData name="Yoel Kortick" userId="167978f5-7f40-4909-85d5-d4149554ad4e" providerId="ADAL" clId="{15BC3BA5-92C4-49A5-B451-47E622F0D681}" dt="2023-01-05T11:58:02.992" v="525" actId="478"/>
          <ac:picMkLst>
            <pc:docMk/>
            <pc:sldMk cId="4240897386" sldId="1964"/>
            <ac:picMk id="9" creationId="{1BFBC195-1D2C-B821-117E-F61AA79BA8CD}"/>
          </ac:picMkLst>
        </pc:picChg>
        <pc:picChg chg="add mod ord">
          <ac:chgData name="Yoel Kortick" userId="167978f5-7f40-4909-85d5-d4149554ad4e" providerId="ADAL" clId="{15BC3BA5-92C4-49A5-B451-47E622F0D681}" dt="2023-01-05T12:05:52.833" v="550" actId="208"/>
          <ac:picMkLst>
            <pc:docMk/>
            <pc:sldMk cId="4240897386" sldId="1964"/>
            <ac:picMk id="11" creationId="{26261B60-B06A-FF6D-6455-8ACEBB06AD94}"/>
          </ac:picMkLst>
        </pc:picChg>
      </pc:sldChg>
      <pc:sldChg chg="addSp delSp modSp add mod">
        <pc:chgData name="Yoel Kortick" userId="167978f5-7f40-4909-85d5-d4149554ad4e" providerId="ADAL" clId="{15BC3BA5-92C4-49A5-B451-47E622F0D681}" dt="2023-01-08T11:11:19.792" v="1839" actId="20577"/>
        <pc:sldMkLst>
          <pc:docMk/>
          <pc:sldMk cId="3124327683" sldId="1965"/>
        </pc:sldMkLst>
        <pc:spChg chg="mod">
          <ac:chgData name="Yoel Kortick" userId="167978f5-7f40-4909-85d5-d4149554ad4e" providerId="ADAL" clId="{15BC3BA5-92C4-49A5-B451-47E622F0D681}" dt="2023-01-08T11:11:19.792" v="1839" actId="20577"/>
          <ac:spMkLst>
            <pc:docMk/>
            <pc:sldMk cId="3124327683" sldId="1965"/>
            <ac:spMk id="3" creationId="{4FC18B40-6547-41EC-8A0E-1C8F40E0A42F}"/>
          </ac:spMkLst>
        </pc:spChg>
        <pc:spChg chg="add">
          <ac:chgData name="Yoel Kortick" userId="167978f5-7f40-4909-85d5-d4149554ad4e" providerId="ADAL" clId="{15BC3BA5-92C4-49A5-B451-47E622F0D681}" dt="2023-01-05T14:22:25.156" v="706" actId="11529"/>
          <ac:spMkLst>
            <pc:docMk/>
            <pc:sldMk cId="3124327683" sldId="1965"/>
            <ac:spMk id="5" creationId="{5B597CDF-3063-392B-34DC-C66AB1640EF6}"/>
          </ac:spMkLst>
        </pc:spChg>
        <pc:spChg chg="mod">
          <ac:chgData name="Yoel Kortick" userId="167978f5-7f40-4909-85d5-d4149554ad4e" providerId="ADAL" clId="{15BC3BA5-92C4-49A5-B451-47E622F0D681}" dt="2023-01-05T14:19:39.553" v="700" actId="14100"/>
          <ac:spMkLst>
            <pc:docMk/>
            <pc:sldMk cId="3124327683" sldId="1965"/>
            <ac:spMk id="6" creationId="{EADCFC9B-2F76-E09B-37B7-D596F8D487F6}"/>
          </ac:spMkLst>
        </pc:spChg>
        <pc:spChg chg="del">
          <ac:chgData name="Yoel Kortick" userId="167978f5-7f40-4909-85d5-d4149554ad4e" providerId="ADAL" clId="{15BC3BA5-92C4-49A5-B451-47E622F0D681}" dt="2023-01-05T14:19:35.121" v="699" actId="478"/>
          <ac:spMkLst>
            <pc:docMk/>
            <pc:sldMk cId="3124327683" sldId="1965"/>
            <ac:spMk id="9" creationId="{4C1A7855-C3CA-F1AD-85F1-42E296F7A6C3}"/>
          </ac:spMkLst>
        </pc:spChg>
        <pc:spChg chg="del">
          <ac:chgData name="Yoel Kortick" userId="167978f5-7f40-4909-85d5-d4149554ad4e" providerId="ADAL" clId="{15BC3BA5-92C4-49A5-B451-47E622F0D681}" dt="2023-01-05T14:19:35.121" v="699" actId="478"/>
          <ac:spMkLst>
            <pc:docMk/>
            <pc:sldMk cId="3124327683" sldId="1965"/>
            <ac:spMk id="10" creationId="{81C28C88-590B-827A-212F-CEE1DCB83D74}"/>
          </ac:spMkLst>
        </pc:spChg>
        <pc:spChg chg="del">
          <ac:chgData name="Yoel Kortick" userId="167978f5-7f40-4909-85d5-d4149554ad4e" providerId="ADAL" clId="{15BC3BA5-92C4-49A5-B451-47E622F0D681}" dt="2023-01-05T14:19:35.121" v="699" actId="478"/>
          <ac:spMkLst>
            <pc:docMk/>
            <pc:sldMk cId="3124327683" sldId="1965"/>
            <ac:spMk id="13" creationId="{CDC24D5E-AF91-FD45-E159-F6DADAD5854A}"/>
          </ac:spMkLst>
        </pc:spChg>
        <pc:picChg chg="add mod">
          <ac:chgData name="Yoel Kortick" userId="167978f5-7f40-4909-85d5-d4149554ad4e" providerId="ADAL" clId="{15BC3BA5-92C4-49A5-B451-47E622F0D681}" dt="2023-01-05T14:22:12.974" v="705" actId="208"/>
          <ac:picMkLst>
            <pc:docMk/>
            <pc:sldMk cId="3124327683" sldId="1965"/>
            <ac:picMk id="4" creationId="{53EB8B97-7B47-263B-BEEA-04E56E746D5F}"/>
          </ac:picMkLst>
        </pc:picChg>
        <pc:picChg chg="del">
          <ac:chgData name="Yoel Kortick" userId="167978f5-7f40-4909-85d5-d4149554ad4e" providerId="ADAL" clId="{15BC3BA5-92C4-49A5-B451-47E622F0D681}" dt="2023-01-05T14:19:28.667" v="697" actId="478"/>
          <ac:picMkLst>
            <pc:docMk/>
            <pc:sldMk cId="3124327683" sldId="1965"/>
            <ac:picMk id="12" creationId="{B54CBBB1-AC9B-6C80-1A3D-8F40D4F3AB36}"/>
          </ac:picMkLst>
        </pc:picChg>
      </pc:sldChg>
      <pc:sldChg chg="addSp modSp add mod">
        <pc:chgData name="Yoel Kortick" userId="167978f5-7f40-4909-85d5-d4149554ad4e" providerId="ADAL" clId="{15BC3BA5-92C4-49A5-B451-47E622F0D681}" dt="2023-01-08T11:11:48.398" v="1845" actId="27636"/>
        <pc:sldMkLst>
          <pc:docMk/>
          <pc:sldMk cId="2878435413" sldId="1966"/>
        </pc:sldMkLst>
        <pc:spChg chg="mod">
          <ac:chgData name="Yoel Kortick" userId="167978f5-7f40-4909-85d5-d4149554ad4e" providerId="ADAL" clId="{15BC3BA5-92C4-49A5-B451-47E622F0D681}" dt="2023-01-08T11:11:48.398" v="1845" actId="27636"/>
          <ac:spMkLst>
            <pc:docMk/>
            <pc:sldMk cId="2878435413" sldId="1966"/>
            <ac:spMk id="3" creationId="{4FC18B40-6547-41EC-8A0E-1C8F40E0A42F}"/>
          </ac:spMkLst>
        </pc:spChg>
        <pc:spChg chg="mod">
          <ac:chgData name="Yoel Kortick" userId="167978f5-7f40-4909-85d5-d4149554ad4e" providerId="ADAL" clId="{15BC3BA5-92C4-49A5-B451-47E622F0D681}" dt="2023-01-05T14:24:44.463" v="728"/>
          <ac:spMkLst>
            <pc:docMk/>
            <pc:sldMk cId="2878435413" sldId="1966"/>
            <ac:spMk id="4" creationId="{2490F34D-A7E2-4EA9-8B1A-78371A1F1CD1}"/>
          </ac:spMkLst>
        </pc:spChg>
        <pc:picChg chg="add mod">
          <ac:chgData name="Yoel Kortick" userId="167978f5-7f40-4909-85d5-d4149554ad4e" providerId="ADAL" clId="{15BC3BA5-92C4-49A5-B451-47E622F0D681}" dt="2023-01-05T14:25:41.981" v="733" actId="208"/>
          <ac:picMkLst>
            <pc:docMk/>
            <pc:sldMk cId="2878435413" sldId="1966"/>
            <ac:picMk id="5" creationId="{2C44C6D4-BF65-3640-53A8-76C3C37BCCCE}"/>
          </ac:picMkLst>
        </pc:picChg>
      </pc:sldChg>
      <pc:sldChg chg="addSp delSp modSp add mod">
        <pc:chgData name="Yoel Kortick" userId="167978f5-7f40-4909-85d5-d4149554ad4e" providerId="ADAL" clId="{15BC3BA5-92C4-49A5-B451-47E622F0D681}" dt="2023-01-08T11:11:52.573" v="1847" actId="27636"/>
        <pc:sldMkLst>
          <pc:docMk/>
          <pc:sldMk cId="2956209505" sldId="1967"/>
        </pc:sldMkLst>
        <pc:spChg chg="add mod">
          <ac:chgData name="Yoel Kortick" userId="167978f5-7f40-4909-85d5-d4149554ad4e" providerId="ADAL" clId="{15BC3BA5-92C4-49A5-B451-47E622F0D681}" dt="2023-01-05T14:26:50.576" v="787"/>
          <ac:spMkLst>
            <pc:docMk/>
            <pc:sldMk cId="2956209505" sldId="1967"/>
            <ac:spMk id="2" creationId="{FB52AA17-3A8C-9A39-4B65-F2DB51E65F1E}"/>
          </ac:spMkLst>
        </pc:spChg>
        <pc:spChg chg="mod">
          <ac:chgData name="Yoel Kortick" userId="167978f5-7f40-4909-85d5-d4149554ad4e" providerId="ADAL" clId="{15BC3BA5-92C4-49A5-B451-47E622F0D681}" dt="2023-01-08T11:11:52.573" v="1847" actId="27636"/>
          <ac:spMkLst>
            <pc:docMk/>
            <pc:sldMk cId="2956209505" sldId="1967"/>
            <ac:spMk id="3" creationId="{4FC18B40-6547-41EC-8A0E-1C8F40E0A42F}"/>
          </ac:spMkLst>
        </pc:spChg>
        <pc:picChg chg="add mod">
          <ac:chgData name="Yoel Kortick" userId="167978f5-7f40-4909-85d5-d4149554ad4e" providerId="ADAL" clId="{15BC3BA5-92C4-49A5-B451-47E622F0D681}" dt="2023-01-05T14:27:52.829" v="794" actId="208"/>
          <ac:picMkLst>
            <pc:docMk/>
            <pc:sldMk cId="2956209505" sldId="1967"/>
            <ac:picMk id="5" creationId="{AFA7B601-7E2E-C459-8423-011948BE4AD5}"/>
          </ac:picMkLst>
        </pc:picChg>
        <pc:picChg chg="del">
          <ac:chgData name="Yoel Kortick" userId="167978f5-7f40-4909-85d5-d4149554ad4e" providerId="ADAL" clId="{15BC3BA5-92C4-49A5-B451-47E622F0D681}" dt="2023-01-05T14:26:49.607" v="786" actId="478"/>
          <ac:picMkLst>
            <pc:docMk/>
            <pc:sldMk cId="2956209505" sldId="1967"/>
            <ac:picMk id="7" creationId="{25143948-5B55-5590-D9AD-8C4113BF8B2E}"/>
          </ac:picMkLst>
        </pc:picChg>
      </pc:sldChg>
      <pc:sldChg chg="addSp delSp modSp add mod">
        <pc:chgData name="Yoel Kortick" userId="167978f5-7f40-4909-85d5-d4149554ad4e" providerId="ADAL" clId="{15BC3BA5-92C4-49A5-B451-47E622F0D681}" dt="2023-01-08T11:11:56.493" v="1849" actId="27636"/>
        <pc:sldMkLst>
          <pc:docMk/>
          <pc:sldMk cId="2004684520" sldId="1968"/>
        </pc:sldMkLst>
        <pc:spChg chg="add mod">
          <ac:chgData name="Yoel Kortick" userId="167978f5-7f40-4909-85d5-d4149554ad4e" providerId="ADAL" clId="{15BC3BA5-92C4-49A5-B451-47E622F0D681}" dt="2023-01-05T14:28:38.338" v="820" actId="255"/>
          <ac:spMkLst>
            <pc:docMk/>
            <pc:sldMk cId="2004684520" sldId="1968"/>
            <ac:spMk id="2" creationId="{2152AFC1-AF93-C67B-F9D4-BCDFF1CC4DE1}"/>
          </ac:spMkLst>
        </pc:spChg>
        <pc:spChg chg="mod">
          <ac:chgData name="Yoel Kortick" userId="167978f5-7f40-4909-85d5-d4149554ad4e" providerId="ADAL" clId="{15BC3BA5-92C4-49A5-B451-47E622F0D681}" dt="2023-01-08T11:11:56.493" v="1849" actId="27636"/>
          <ac:spMkLst>
            <pc:docMk/>
            <pc:sldMk cId="2004684520" sldId="1968"/>
            <ac:spMk id="3" creationId="{4FC18B40-6547-41EC-8A0E-1C8F40E0A42F}"/>
          </ac:spMkLst>
        </pc:spChg>
        <pc:spChg chg="del">
          <ac:chgData name="Yoel Kortick" userId="167978f5-7f40-4909-85d5-d4149554ad4e" providerId="ADAL" clId="{15BC3BA5-92C4-49A5-B451-47E622F0D681}" dt="2023-01-05T14:28:29.919" v="809" actId="478"/>
          <ac:spMkLst>
            <pc:docMk/>
            <pc:sldMk cId="2004684520" sldId="1968"/>
            <ac:spMk id="4" creationId="{2490F34D-A7E2-4EA9-8B1A-78371A1F1CD1}"/>
          </ac:spMkLst>
        </pc:spChg>
        <pc:spChg chg="add del mod">
          <ac:chgData name="Yoel Kortick" userId="167978f5-7f40-4909-85d5-d4149554ad4e" providerId="ADAL" clId="{15BC3BA5-92C4-49A5-B451-47E622F0D681}" dt="2023-01-05T14:28:31.857" v="810" actId="478"/>
          <ac:spMkLst>
            <pc:docMk/>
            <pc:sldMk cId="2004684520" sldId="1968"/>
            <ac:spMk id="6" creationId="{68D44D6C-22B7-232D-1190-153958484053}"/>
          </ac:spMkLst>
        </pc:spChg>
        <pc:picChg chg="del">
          <ac:chgData name="Yoel Kortick" userId="167978f5-7f40-4909-85d5-d4149554ad4e" providerId="ADAL" clId="{15BC3BA5-92C4-49A5-B451-47E622F0D681}" dt="2023-01-05T14:28:42.466" v="821" actId="478"/>
          <ac:picMkLst>
            <pc:docMk/>
            <pc:sldMk cId="2004684520" sldId="1968"/>
            <ac:picMk id="7" creationId="{636E458C-C3F7-57A6-9ED4-AA59CEEE985D}"/>
          </ac:picMkLst>
        </pc:picChg>
        <pc:picChg chg="add mod">
          <ac:chgData name="Yoel Kortick" userId="167978f5-7f40-4909-85d5-d4149554ad4e" providerId="ADAL" clId="{15BC3BA5-92C4-49A5-B451-47E622F0D681}" dt="2023-01-05T14:30:26.160" v="833" actId="208"/>
          <ac:picMkLst>
            <pc:docMk/>
            <pc:sldMk cId="2004684520" sldId="1968"/>
            <ac:picMk id="9" creationId="{3B66A9DE-3B17-CB31-45B9-88E8FD1E5E0E}"/>
          </ac:picMkLst>
        </pc:picChg>
      </pc:sldChg>
      <pc:sldChg chg="addSp delSp modSp add mod">
        <pc:chgData name="Yoel Kortick" userId="167978f5-7f40-4909-85d5-d4149554ad4e" providerId="ADAL" clId="{15BC3BA5-92C4-49A5-B451-47E622F0D681}" dt="2023-01-08T11:11:38.826" v="1843" actId="27636"/>
        <pc:sldMkLst>
          <pc:docMk/>
          <pc:sldMk cId="2680591856" sldId="1969"/>
        </pc:sldMkLst>
        <pc:spChg chg="mod">
          <ac:chgData name="Yoel Kortick" userId="167978f5-7f40-4909-85d5-d4149554ad4e" providerId="ADAL" clId="{15BC3BA5-92C4-49A5-B451-47E622F0D681}" dt="2023-01-08T11:11:38.826" v="1843" actId="27636"/>
          <ac:spMkLst>
            <pc:docMk/>
            <pc:sldMk cId="2680591856" sldId="1969"/>
            <ac:spMk id="3" creationId="{4FC18B40-6547-41EC-8A0E-1C8F40E0A42F}"/>
          </ac:spMkLst>
        </pc:spChg>
        <pc:spChg chg="mod">
          <ac:chgData name="Yoel Kortick" userId="167978f5-7f40-4909-85d5-d4149554ad4e" providerId="ADAL" clId="{15BC3BA5-92C4-49A5-B451-47E622F0D681}" dt="2023-01-05T14:24:01.350" v="714" actId="14100"/>
          <ac:spMkLst>
            <pc:docMk/>
            <pc:sldMk cId="2680591856" sldId="1969"/>
            <ac:spMk id="6" creationId="{EADCFC9B-2F76-E09B-37B7-D596F8D487F6}"/>
          </ac:spMkLst>
        </pc:spChg>
        <pc:spChg chg="add mod">
          <ac:chgData name="Yoel Kortick" userId="167978f5-7f40-4909-85d5-d4149554ad4e" providerId="ADAL" clId="{15BC3BA5-92C4-49A5-B451-47E622F0D681}" dt="2023-01-05T14:26:16.676" v="785" actId="208"/>
          <ac:spMkLst>
            <pc:docMk/>
            <pc:sldMk cId="2680591856" sldId="1969"/>
            <ac:spMk id="8" creationId="{92940FCA-C09D-9AEB-E6A5-A49475A26032}"/>
          </ac:spMkLst>
        </pc:spChg>
        <pc:spChg chg="mod">
          <ac:chgData name="Yoel Kortick" userId="167978f5-7f40-4909-85d5-d4149554ad4e" providerId="ADAL" clId="{15BC3BA5-92C4-49A5-B451-47E622F0D681}" dt="2023-01-05T14:24:19.145" v="724" actId="14100"/>
          <ac:spMkLst>
            <pc:docMk/>
            <pc:sldMk cId="2680591856" sldId="1969"/>
            <ac:spMk id="9" creationId="{4C1A7855-C3CA-F1AD-85F1-42E296F7A6C3}"/>
          </ac:spMkLst>
        </pc:spChg>
        <pc:spChg chg="del">
          <ac:chgData name="Yoel Kortick" userId="167978f5-7f40-4909-85d5-d4149554ad4e" providerId="ADAL" clId="{15BC3BA5-92C4-49A5-B451-47E622F0D681}" dt="2023-01-05T14:23:52.906" v="711" actId="478"/>
          <ac:spMkLst>
            <pc:docMk/>
            <pc:sldMk cId="2680591856" sldId="1969"/>
            <ac:spMk id="10" creationId="{81C28C88-590B-827A-212F-CEE1DCB83D74}"/>
          </ac:spMkLst>
        </pc:spChg>
        <pc:spChg chg="mod">
          <ac:chgData name="Yoel Kortick" userId="167978f5-7f40-4909-85d5-d4149554ad4e" providerId="ADAL" clId="{15BC3BA5-92C4-49A5-B451-47E622F0D681}" dt="2023-01-05T14:24:13.128" v="722" actId="14100"/>
          <ac:spMkLst>
            <pc:docMk/>
            <pc:sldMk cId="2680591856" sldId="1969"/>
            <ac:spMk id="13" creationId="{CDC24D5E-AF91-FD45-E159-F6DADAD5854A}"/>
          </ac:spMkLst>
        </pc:spChg>
        <pc:picChg chg="add mod ord">
          <ac:chgData name="Yoel Kortick" userId="167978f5-7f40-4909-85d5-d4149554ad4e" providerId="ADAL" clId="{15BC3BA5-92C4-49A5-B451-47E622F0D681}" dt="2023-01-05T14:24:21.160" v="725" actId="208"/>
          <ac:picMkLst>
            <pc:docMk/>
            <pc:sldMk cId="2680591856" sldId="1969"/>
            <ac:picMk id="4" creationId="{B38539A6-8BFF-AF9A-B3B1-20992F468941}"/>
          </ac:picMkLst>
        </pc:picChg>
        <pc:picChg chg="del">
          <ac:chgData name="Yoel Kortick" userId="167978f5-7f40-4909-85d5-d4149554ad4e" providerId="ADAL" clId="{15BC3BA5-92C4-49A5-B451-47E622F0D681}" dt="2023-01-05T14:23:10.034" v="710" actId="478"/>
          <ac:picMkLst>
            <pc:docMk/>
            <pc:sldMk cId="2680591856" sldId="1969"/>
            <ac:picMk id="12" creationId="{B54CBBB1-AC9B-6C80-1A3D-8F40D4F3AB36}"/>
          </ac:picMkLst>
        </pc:picChg>
        <pc:cxnChg chg="add">
          <ac:chgData name="Yoel Kortick" userId="167978f5-7f40-4909-85d5-d4149554ad4e" providerId="ADAL" clId="{15BC3BA5-92C4-49A5-B451-47E622F0D681}" dt="2023-01-05T14:25:49.197" v="734" actId="11529"/>
          <ac:cxnSpMkLst>
            <pc:docMk/>
            <pc:sldMk cId="2680591856" sldId="1969"/>
            <ac:cxnSpMk id="7" creationId="{BC2C3B0E-BD04-9133-DF31-FE38DFCD6FFD}"/>
          </ac:cxnSpMkLst>
        </pc:cxnChg>
      </pc:sldChg>
      <pc:sldChg chg="addSp delSp modSp add mod">
        <pc:chgData name="Yoel Kortick" userId="167978f5-7f40-4909-85d5-d4149554ad4e" providerId="ADAL" clId="{15BC3BA5-92C4-49A5-B451-47E622F0D681}" dt="2023-01-08T11:12:02.767" v="1851" actId="27636"/>
        <pc:sldMkLst>
          <pc:docMk/>
          <pc:sldMk cId="4007849972" sldId="1970"/>
        </pc:sldMkLst>
        <pc:spChg chg="mod">
          <ac:chgData name="Yoel Kortick" userId="167978f5-7f40-4909-85d5-d4149554ad4e" providerId="ADAL" clId="{15BC3BA5-92C4-49A5-B451-47E622F0D681}" dt="2023-01-08T11:12:02.767" v="1851" actId="27636"/>
          <ac:spMkLst>
            <pc:docMk/>
            <pc:sldMk cId="4007849972" sldId="1970"/>
            <ac:spMk id="3" creationId="{4FC18B40-6547-41EC-8A0E-1C8F40E0A42F}"/>
          </ac:spMkLst>
        </pc:spChg>
        <pc:picChg chg="add mod">
          <ac:chgData name="Yoel Kortick" userId="167978f5-7f40-4909-85d5-d4149554ad4e" providerId="ADAL" clId="{15BC3BA5-92C4-49A5-B451-47E622F0D681}" dt="2023-01-05T14:31:09.513" v="836" actId="208"/>
          <ac:picMkLst>
            <pc:docMk/>
            <pc:sldMk cId="4007849972" sldId="1970"/>
            <ac:picMk id="5" creationId="{342A57E0-717E-1994-12A2-B243369EB20C}"/>
          </ac:picMkLst>
        </pc:picChg>
        <pc:picChg chg="del">
          <ac:chgData name="Yoel Kortick" userId="167978f5-7f40-4909-85d5-d4149554ad4e" providerId="ADAL" clId="{15BC3BA5-92C4-49A5-B451-47E622F0D681}" dt="2023-01-05T14:31:05.699" v="834" actId="478"/>
          <ac:picMkLst>
            <pc:docMk/>
            <pc:sldMk cId="4007849972" sldId="1970"/>
            <ac:picMk id="7" creationId="{636E458C-C3F7-57A6-9ED4-AA59CEEE985D}"/>
          </ac:picMkLst>
        </pc:picChg>
      </pc:sldChg>
      <pc:sldChg chg="addSp delSp modSp add mod">
        <pc:chgData name="Yoel Kortick" userId="167978f5-7f40-4909-85d5-d4149554ad4e" providerId="ADAL" clId="{15BC3BA5-92C4-49A5-B451-47E622F0D681}" dt="2023-01-08T11:13:15.414" v="1900" actId="1036"/>
        <pc:sldMkLst>
          <pc:docMk/>
          <pc:sldMk cId="4073767123" sldId="1971"/>
        </pc:sldMkLst>
        <pc:spChg chg="mod">
          <ac:chgData name="Yoel Kortick" userId="167978f5-7f40-4909-85d5-d4149554ad4e" providerId="ADAL" clId="{15BC3BA5-92C4-49A5-B451-47E622F0D681}" dt="2023-01-08T11:13:11.153" v="1895" actId="20577"/>
          <ac:spMkLst>
            <pc:docMk/>
            <pc:sldMk cId="4073767123" sldId="1971"/>
            <ac:spMk id="4" creationId="{2490F34D-A7E2-4EA9-8B1A-78371A1F1CD1}"/>
          </ac:spMkLst>
        </pc:spChg>
        <pc:spChg chg="add mod">
          <ac:chgData name="Yoel Kortick" userId="167978f5-7f40-4909-85d5-d4149554ad4e" providerId="ADAL" clId="{15BC3BA5-92C4-49A5-B451-47E622F0D681}" dt="2023-01-08T11:13:15.414" v="1900" actId="1036"/>
          <ac:spMkLst>
            <pc:docMk/>
            <pc:sldMk cId="4073767123" sldId="1971"/>
            <ac:spMk id="7" creationId="{C0665049-6C52-1203-6FEA-A01CA097451E}"/>
          </ac:spMkLst>
        </pc:spChg>
        <pc:picChg chg="del">
          <ac:chgData name="Yoel Kortick" userId="167978f5-7f40-4909-85d5-d4149554ad4e" providerId="ADAL" clId="{15BC3BA5-92C4-49A5-B451-47E622F0D681}" dt="2023-01-05T14:31:33.554" v="838" actId="478"/>
          <ac:picMkLst>
            <pc:docMk/>
            <pc:sldMk cId="4073767123" sldId="1971"/>
            <ac:picMk id="5" creationId="{342A57E0-717E-1994-12A2-B243369EB20C}"/>
          </ac:picMkLst>
        </pc:picChg>
        <pc:picChg chg="add mod">
          <ac:chgData name="Yoel Kortick" userId="167978f5-7f40-4909-85d5-d4149554ad4e" providerId="ADAL" clId="{15BC3BA5-92C4-49A5-B451-47E622F0D681}" dt="2023-01-08T11:13:15.414" v="1900" actId="1036"/>
          <ac:picMkLst>
            <pc:docMk/>
            <pc:sldMk cId="4073767123" sldId="1971"/>
            <ac:picMk id="6" creationId="{6E19DC0B-797A-6DE0-8EA7-642BF8C9E03C}"/>
          </ac:picMkLst>
        </pc:picChg>
      </pc:sldChg>
      <pc:sldChg chg="addSp delSp modSp add mod">
        <pc:chgData name="Yoel Kortick" userId="167978f5-7f40-4909-85d5-d4149554ad4e" providerId="ADAL" clId="{15BC3BA5-92C4-49A5-B451-47E622F0D681}" dt="2023-01-05T14:34:27.666" v="886" actId="208"/>
        <pc:sldMkLst>
          <pc:docMk/>
          <pc:sldMk cId="2292813158" sldId="1972"/>
        </pc:sldMkLst>
        <pc:spChg chg="mod">
          <ac:chgData name="Yoel Kortick" userId="167978f5-7f40-4909-85d5-d4149554ad4e" providerId="ADAL" clId="{15BC3BA5-92C4-49A5-B451-47E622F0D681}" dt="2023-01-05T14:33:00.082" v="875" actId="20577"/>
          <ac:spMkLst>
            <pc:docMk/>
            <pc:sldMk cId="2292813158" sldId="1972"/>
            <ac:spMk id="4" creationId="{2490F34D-A7E2-4EA9-8B1A-78371A1F1CD1}"/>
          </ac:spMkLst>
        </pc:spChg>
        <pc:spChg chg="del">
          <ac:chgData name="Yoel Kortick" userId="167978f5-7f40-4909-85d5-d4149554ad4e" providerId="ADAL" clId="{15BC3BA5-92C4-49A5-B451-47E622F0D681}" dt="2023-01-05T14:34:14.200" v="883" actId="478"/>
          <ac:spMkLst>
            <pc:docMk/>
            <pc:sldMk cId="2292813158" sldId="1972"/>
            <ac:spMk id="7" creationId="{C0665049-6C52-1203-6FEA-A01CA097451E}"/>
          </ac:spMkLst>
        </pc:spChg>
        <pc:spChg chg="add">
          <ac:chgData name="Yoel Kortick" userId="167978f5-7f40-4909-85d5-d4149554ad4e" providerId="ADAL" clId="{15BC3BA5-92C4-49A5-B451-47E622F0D681}" dt="2023-01-05T14:34:24.950" v="885" actId="11529"/>
          <ac:spMkLst>
            <pc:docMk/>
            <pc:sldMk cId="2292813158" sldId="1972"/>
            <ac:spMk id="8" creationId="{A3CC1737-7C79-60AF-898B-8B6E63312490}"/>
          </ac:spMkLst>
        </pc:spChg>
        <pc:picChg chg="add mod ord">
          <ac:chgData name="Yoel Kortick" userId="167978f5-7f40-4909-85d5-d4149554ad4e" providerId="ADAL" clId="{15BC3BA5-92C4-49A5-B451-47E622F0D681}" dt="2023-01-05T14:34:27.666" v="886" actId="208"/>
          <ac:picMkLst>
            <pc:docMk/>
            <pc:sldMk cId="2292813158" sldId="1972"/>
            <ac:picMk id="5" creationId="{6501CCE5-071C-562C-6D29-1183D8A369E4}"/>
          </ac:picMkLst>
        </pc:picChg>
        <pc:picChg chg="del">
          <ac:chgData name="Yoel Kortick" userId="167978f5-7f40-4909-85d5-d4149554ad4e" providerId="ADAL" clId="{15BC3BA5-92C4-49A5-B451-47E622F0D681}" dt="2023-01-05T14:33:02.560" v="876" actId="478"/>
          <ac:picMkLst>
            <pc:docMk/>
            <pc:sldMk cId="2292813158" sldId="1972"/>
            <ac:picMk id="6" creationId="{6E19DC0B-797A-6DE0-8EA7-642BF8C9E03C}"/>
          </ac:picMkLst>
        </pc:picChg>
      </pc:sldChg>
      <pc:sldChg chg="addSp delSp modSp add del mod">
        <pc:chgData name="Yoel Kortick" userId="167978f5-7f40-4909-85d5-d4149554ad4e" providerId="ADAL" clId="{15BC3BA5-92C4-49A5-B451-47E622F0D681}" dt="2023-01-08T11:12:51.550" v="1852" actId="47"/>
        <pc:sldMkLst>
          <pc:docMk/>
          <pc:sldMk cId="549089125" sldId="1973"/>
        </pc:sldMkLst>
        <pc:spChg chg="del">
          <ac:chgData name="Yoel Kortick" userId="167978f5-7f40-4909-85d5-d4149554ad4e" providerId="ADAL" clId="{15BC3BA5-92C4-49A5-B451-47E622F0D681}" dt="2023-01-05T14:35:21.893" v="890" actId="478"/>
          <ac:spMkLst>
            <pc:docMk/>
            <pc:sldMk cId="549089125" sldId="1973"/>
            <ac:spMk id="4" creationId="{2490F34D-A7E2-4EA9-8B1A-78371A1F1CD1}"/>
          </ac:spMkLst>
        </pc:spChg>
        <pc:spChg chg="add del mod">
          <ac:chgData name="Yoel Kortick" userId="167978f5-7f40-4909-85d5-d4149554ad4e" providerId="ADAL" clId="{15BC3BA5-92C4-49A5-B451-47E622F0D681}" dt="2023-01-05T14:35:22.598" v="891" actId="478"/>
          <ac:spMkLst>
            <pc:docMk/>
            <pc:sldMk cId="549089125" sldId="1973"/>
            <ac:spMk id="6" creationId="{708DD967-972D-61D4-F2FE-B4EF0DBA3944}"/>
          </ac:spMkLst>
        </pc:spChg>
        <pc:spChg chg="add mod">
          <ac:chgData name="Yoel Kortick" userId="167978f5-7f40-4909-85d5-d4149554ad4e" providerId="ADAL" clId="{15BC3BA5-92C4-49A5-B451-47E622F0D681}" dt="2023-01-05T14:37:48.885" v="913" actId="27636"/>
          <ac:spMkLst>
            <pc:docMk/>
            <pc:sldMk cId="549089125" sldId="1973"/>
            <ac:spMk id="7" creationId="{A327E91D-A932-95B8-7472-A00C77FFC8E3}"/>
          </ac:spMkLst>
        </pc:spChg>
        <pc:spChg chg="del">
          <ac:chgData name="Yoel Kortick" userId="167978f5-7f40-4909-85d5-d4149554ad4e" providerId="ADAL" clId="{15BC3BA5-92C4-49A5-B451-47E622F0D681}" dt="2023-01-05T14:35:19.163" v="889" actId="478"/>
          <ac:spMkLst>
            <pc:docMk/>
            <pc:sldMk cId="549089125" sldId="1973"/>
            <ac:spMk id="8" creationId="{A3CC1737-7C79-60AF-898B-8B6E63312490}"/>
          </ac:spMkLst>
        </pc:spChg>
        <pc:picChg chg="del">
          <ac:chgData name="Yoel Kortick" userId="167978f5-7f40-4909-85d5-d4149554ad4e" providerId="ADAL" clId="{15BC3BA5-92C4-49A5-B451-47E622F0D681}" dt="2023-01-05T14:35:16.747" v="888" actId="478"/>
          <ac:picMkLst>
            <pc:docMk/>
            <pc:sldMk cId="549089125" sldId="1973"/>
            <ac:picMk id="5" creationId="{6501CCE5-071C-562C-6D29-1183D8A369E4}"/>
          </ac:picMkLst>
        </pc:picChg>
        <pc:picChg chg="add mod">
          <ac:chgData name="Yoel Kortick" userId="167978f5-7f40-4909-85d5-d4149554ad4e" providerId="ADAL" clId="{15BC3BA5-92C4-49A5-B451-47E622F0D681}" dt="2023-01-05T14:37:53.830" v="914" actId="208"/>
          <ac:picMkLst>
            <pc:docMk/>
            <pc:sldMk cId="549089125" sldId="1973"/>
            <ac:picMk id="10" creationId="{4D6CCB42-3FC2-AF54-8362-9E096BF8E6A4}"/>
          </ac:picMkLst>
        </pc:picChg>
      </pc:sldChg>
      <pc:sldChg chg="addSp delSp modSp add mod">
        <pc:chgData name="Yoel Kortick" userId="167978f5-7f40-4909-85d5-d4149554ad4e" providerId="ADAL" clId="{15BC3BA5-92C4-49A5-B451-47E622F0D681}" dt="2023-01-05T14:39:43.497" v="941" actId="1038"/>
        <pc:sldMkLst>
          <pc:docMk/>
          <pc:sldMk cId="3189461844" sldId="1974"/>
        </pc:sldMkLst>
        <pc:spChg chg="add mod">
          <ac:chgData name="Yoel Kortick" userId="167978f5-7f40-4909-85d5-d4149554ad4e" providerId="ADAL" clId="{15BC3BA5-92C4-49A5-B451-47E622F0D681}" dt="2023-01-05T14:39:43.497" v="941" actId="1038"/>
          <ac:spMkLst>
            <pc:docMk/>
            <pc:sldMk cId="3189461844" sldId="1974"/>
            <ac:spMk id="5" creationId="{C98F674C-7CAF-E54B-17B3-3FC79EF1AF59}"/>
          </ac:spMkLst>
        </pc:spChg>
        <pc:spChg chg="mod">
          <ac:chgData name="Yoel Kortick" userId="167978f5-7f40-4909-85d5-d4149554ad4e" providerId="ADAL" clId="{15BC3BA5-92C4-49A5-B451-47E622F0D681}" dt="2023-01-05T14:38:45.935" v="919" actId="20577"/>
          <ac:spMkLst>
            <pc:docMk/>
            <pc:sldMk cId="3189461844" sldId="1974"/>
            <ac:spMk id="7" creationId="{A327E91D-A932-95B8-7472-A00C77FFC8E3}"/>
          </ac:spMkLst>
        </pc:spChg>
        <pc:picChg chg="add mod">
          <ac:chgData name="Yoel Kortick" userId="167978f5-7f40-4909-85d5-d4149554ad4e" providerId="ADAL" clId="{15BC3BA5-92C4-49A5-B451-47E622F0D681}" dt="2023-01-05T14:39:33.220" v="933" actId="208"/>
          <ac:picMkLst>
            <pc:docMk/>
            <pc:sldMk cId="3189461844" sldId="1974"/>
            <ac:picMk id="4" creationId="{55EC5985-0786-3F2F-5A54-575C698A3E1A}"/>
          </ac:picMkLst>
        </pc:picChg>
        <pc:picChg chg="del mod">
          <ac:chgData name="Yoel Kortick" userId="167978f5-7f40-4909-85d5-d4149554ad4e" providerId="ADAL" clId="{15BC3BA5-92C4-49A5-B451-47E622F0D681}" dt="2023-01-05T14:39:20.605" v="921" actId="478"/>
          <ac:picMkLst>
            <pc:docMk/>
            <pc:sldMk cId="3189461844" sldId="1974"/>
            <ac:picMk id="10" creationId="{4D6CCB42-3FC2-AF54-8362-9E096BF8E6A4}"/>
          </ac:picMkLst>
        </pc:picChg>
      </pc:sldChg>
      <pc:sldChg chg="addSp delSp modSp add mod">
        <pc:chgData name="Yoel Kortick" userId="167978f5-7f40-4909-85d5-d4149554ad4e" providerId="ADAL" clId="{15BC3BA5-92C4-49A5-B451-47E622F0D681}" dt="2023-01-08T11:20:34.184" v="1918"/>
        <pc:sldMkLst>
          <pc:docMk/>
          <pc:sldMk cId="3459588836" sldId="1975"/>
        </pc:sldMkLst>
        <pc:spChg chg="mod">
          <ac:chgData name="Yoel Kortick" userId="167978f5-7f40-4909-85d5-d4149554ad4e" providerId="ADAL" clId="{15BC3BA5-92C4-49A5-B451-47E622F0D681}" dt="2023-01-08T11:20:34.184" v="1918"/>
          <ac:spMkLst>
            <pc:docMk/>
            <pc:sldMk cId="3459588836" sldId="1975"/>
            <ac:spMk id="3" creationId="{4FC18B40-6547-41EC-8A0E-1C8F40E0A42F}"/>
          </ac:spMkLst>
        </pc:spChg>
        <pc:spChg chg="del">
          <ac:chgData name="Yoel Kortick" userId="167978f5-7f40-4909-85d5-d4149554ad4e" providerId="ADAL" clId="{15BC3BA5-92C4-49A5-B451-47E622F0D681}" dt="2023-01-08T10:06:55.708" v="1154" actId="478"/>
          <ac:spMkLst>
            <pc:docMk/>
            <pc:sldMk cId="3459588836" sldId="1975"/>
            <ac:spMk id="8" creationId="{8B34C33F-A8B4-46D9-95F8-3317371EA1B7}"/>
          </ac:spMkLst>
        </pc:spChg>
        <pc:spChg chg="mod">
          <ac:chgData name="Yoel Kortick" userId="167978f5-7f40-4909-85d5-d4149554ad4e" providerId="ADAL" clId="{15BC3BA5-92C4-49A5-B451-47E622F0D681}" dt="2023-01-08T10:06:51.404" v="1153"/>
          <ac:spMkLst>
            <pc:docMk/>
            <pc:sldMk cId="3459588836" sldId="1975"/>
            <ac:spMk id="10" creationId="{19E9D55E-0049-4072-9DC2-48193A586191}"/>
          </ac:spMkLst>
        </pc:spChg>
        <pc:spChg chg="del">
          <ac:chgData name="Yoel Kortick" userId="167978f5-7f40-4909-85d5-d4149554ad4e" providerId="ADAL" clId="{15BC3BA5-92C4-49A5-B451-47E622F0D681}" dt="2023-01-08T10:06:58.274" v="1155" actId="478"/>
          <ac:spMkLst>
            <pc:docMk/>
            <pc:sldMk cId="3459588836" sldId="1975"/>
            <ac:spMk id="11" creationId="{32DF9F09-7D9B-B689-FBBE-94B326D3593F}"/>
          </ac:spMkLst>
        </pc:spChg>
        <pc:spChg chg="mod">
          <ac:chgData name="Yoel Kortick" userId="167978f5-7f40-4909-85d5-d4149554ad4e" providerId="ADAL" clId="{15BC3BA5-92C4-49A5-B451-47E622F0D681}" dt="2023-01-08T10:07:26.307" v="1159" actId="1076"/>
          <ac:spMkLst>
            <pc:docMk/>
            <pc:sldMk cId="3459588836" sldId="1975"/>
            <ac:spMk id="13" creationId="{CB9F31D8-8C62-4176-8BC2-EAAF77E8E1CA}"/>
          </ac:spMkLst>
        </pc:spChg>
        <pc:picChg chg="del">
          <ac:chgData name="Yoel Kortick" userId="167978f5-7f40-4909-85d5-d4149554ad4e" providerId="ADAL" clId="{15BC3BA5-92C4-49A5-B451-47E622F0D681}" dt="2023-01-08T10:07:01.147" v="1156" actId="478"/>
          <ac:picMkLst>
            <pc:docMk/>
            <pc:sldMk cId="3459588836" sldId="1975"/>
            <ac:picMk id="4" creationId="{0224F0F7-B80C-28CC-067D-83CED5B15F8E}"/>
          </ac:picMkLst>
        </pc:picChg>
        <pc:picChg chg="add mod ord">
          <ac:chgData name="Yoel Kortick" userId="167978f5-7f40-4909-85d5-d4149554ad4e" providerId="ADAL" clId="{15BC3BA5-92C4-49A5-B451-47E622F0D681}" dt="2023-01-08T10:07:30.099" v="1160" actId="208"/>
          <ac:picMkLst>
            <pc:docMk/>
            <pc:sldMk cId="3459588836" sldId="1975"/>
            <ac:picMk id="5" creationId="{DCA9A9B9-A41F-37A9-6BB8-73881CB74FB3}"/>
          </ac:picMkLst>
        </pc:picChg>
      </pc:sldChg>
      <pc:sldChg chg="addSp delSp modSp add mod">
        <pc:chgData name="Yoel Kortick" userId="167978f5-7f40-4909-85d5-d4149554ad4e" providerId="ADAL" clId="{15BC3BA5-92C4-49A5-B451-47E622F0D681}" dt="2023-01-08T11:20:36.240" v="1919"/>
        <pc:sldMkLst>
          <pc:docMk/>
          <pc:sldMk cId="659316361" sldId="1976"/>
        </pc:sldMkLst>
        <pc:spChg chg="mod">
          <ac:chgData name="Yoel Kortick" userId="167978f5-7f40-4909-85d5-d4149554ad4e" providerId="ADAL" clId="{15BC3BA5-92C4-49A5-B451-47E622F0D681}" dt="2023-01-08T11:20:36.240" v="1919"/>
          <ac:spMkLst>
            <pc:docMk/>
            <pc:sldMk cId="659316361" sldId="1976"/>
            <ac:spMk id="3" creationId="{4FC18B40-6547-41EC-8A0E-1C8F40E0A42F}"/>
          </ac:spMkLst>
        </pc:spChg>
        <pc:spChg chg="add del mod">
          <ac:chgData name="Yoel Kortick" userId="167978f5-7f40-4909-85d5-d4149554ad4e" providerId="ADAL" clId="{15BC3BA5-92C4-49A5-B451-47E622F0D681}" dt="2023-01-08T10:09:14.609" v="1190"/>
          <ac:spMkLst>
            <pc:docMk/>
            <pc:sldMk cId="659316361" sldId="1976"/>
            <ac:spMk id="6" creationId="{C83439C5-5605-BFA4-B8C4-D219D6D1C2B2}"/>
          </ac:spMkLst>
        </pc:spChg>
        <pc:spChg chg="add del mod">
          <ac:chgData name="Yoel Kortick" userId="167978f5-7f40-4909-85d5-d4149554ad4e" providerId="ADAL" clId="{15BC3BA5-92C4-49A5-B451-47E622F0D681}" dt="2023-01-08T10:13:10.489" v="1238" actId="478"/>
          <ac:spMkLst>
            <pc:docMk/>
            <pc:sldMk cId="659316361" sldId="1976"/>
            <ac:spMk id="7" creationId="{B3F4FB42-2CCE-8FD3-F6AB-A09B358D57CB}"/>
          </ac:spMkLst>
        </pc:spChg>
        <pc:spChg chg="add del mod">
          <ac:chgData name="Yoel Kortick" userId="167978f5-7f40-4909-85d5-d4149554ad4e" providerId="ADAL" clId="{15BC3BA5-92C4-49A5-B451-47E622F0D681}" dt="2023-01-08T10:13:13.850" v="1240" actId="478"/>
          <ac:spMkLst>
            <pc:docMk/>
            <pc:sldMk cId="659316361" sldId="1976"/>
            <ac:spMk id="8" creationId="{625D1BB7-D1B0-1F6E-D6AE-B2E2EF4A82B2}"/>
          </ac:spMkLst>
        </pc:spChg>
        <pc:spChg chg="del mod">
          <ac:chgData name="Yoel Kortick" userId="167978f5-7f40-4909-85d5-d4149554ad4e" providerId="ADAL" clId="{15BC3BA5-92C4-49A5-B451-47E622F0D681}" dt="2023-01-08T10:13:31.229" v="1241" actId="478"/>
          <ac:spMkLst>
            <pc:docMk/>
            <pc:sldMk cId="659316361" sldId="1976"/>
            <ac:spMk id="10" creationId="{19E9D55E-0049-4072-9DC2-48193A586191}"/>
          </ac:spMkLst>
        </pc:spChg>
        <pc:spChg chg="del">
          <ac:chgData name="Yoel Kortick" userId="167978f5-7f40-4909-85d5-d4149554ad4e" providerId="ADAL" clId="{15BC3BA5-92C4-49A5-B451-47E622F0D681}" dt="2023-01-08T10:09:37.397" v="1235" actId="478"/>
          <ac:spMkLst>
            <pc:docMk/>
            <pc:sldMk cId="659316361" sldId="1976"/>
            <ac:spMk id="13" creationId="{CB9F31D8-8C62-4176-8BC2-EAAF77E8E1CA}"/>
          </ac:spMkLst>
        </pc:spChg>
        <pc:spChg chg="add del mod">
          <ac:chgData name="Yoel Kortick" userId="167978f5-7f40-4909-85d5-d4149554ad4e" providerId="ADAL" clId="{15BC3BA5-92C4-49A5-B451-47E622F0D681}" dt="2023-01-08T10:13:32.431" v="1242" actId="478"/>
          <ac:spMkLst>
            <pc:docMk/>
            <pc:sldMk cId="659316361" sldId="1976"/>
            <ac:spMk id="14" creationId="{11E354FE-C3B8-6FAB-D6A1-22113CFEBFA3}"/>
          </ac:spMkLst>
        </pc:spChg>
        <pc:spChg chg="add mod">
          <ac:chgData name="Yoel Kortick" userId="167978f5-7f40-4909-85d5-d4149554ad4e" providerId="ADAL" clId="{15BC3BA5-92C4-49A5-B451-47E622F0D681}" dt="2023-01-08T10:13:33.510" v="1243"/>
          <ac:spMkLst>
            <pc:docMk/>
            <pc:sldMk cId="659316361" sldId="1976"/>
            <ac:spMk id="16" creationId="{B2EAFB0F-283B-6DD5-8EF5-A3939B56B78E}"/>
          </ac:spMkLst>
        </pc:spChg>
        <pc:spChg chg="add mod">
          <ac:chgData name="Yoel Kortick" userId="167978f5-7f40-4909-85d5-d4149554ad4e" providerId="ADAL" clId="{15BC3BA5-92C4-49A5-B451-47E622F0D681}" dt="2023-01-08T10:13:33.510" v="1243"/>
          <ac:spMkLst>
            <pc:docMk/>
            <pc:sldMk cId="659316361" sldId="1976"/>
            <ac:spMk id="17" creationId="{C07E04F4-C9BD-1ED8-ABC7-D1317D913444}"/>
          </ac:spMkLst>
        </pc:spChg>
        <pc:picChg chg="add del mod">
          <ac:chgData name="Yoel Kortick" userId="167978f5-7f40-4909-85d5-d4149554ad4e" providerId="ADAL" clId="{15BC3BA5-92C4-49A5-B451-47E622F0D681}" dt="2023-01-08T10:13:08.555" v="1236" actId="478"/>
          <ac:picMkLst>
            <pc:docMk/>
            <pc:sldMk cId="659316361" sldId="1976"/>
            <ac:picMk id="4" creationId="{EAD56A3D-B4D2-0C6E-9E01-7E25340D7485}"/>
          </ac:picMkLst>
        </pc:picChg>
        <pc:picChg chg="del mod">
          <ac:chgData name="Yoel Kortick" userId="167978f5-7f40-4909-85d5-d4149554ad4e" providerId="ADAL" clId="{15BC3BA5-92C4-49A5-B451-47E622F0D681}" dt="2023-01-08T10:08:07.329" v="1182" actId="478"/>
          <ac:picMkLst>
            <pc:docMk/>
            <pc:sldMk cId="659316361" sldId="1976"/>
            <ac:picMk id="5" creationId="{DCA9A9B9-A41F-37A9-6BB8-73881CB74FB3}"/>
          </ac:picMkLst>
        </pc:picChg>
        <pc:picChg chg="add mod">
          <ac:chgData name="Yoel Kortick" userId="167978f5-7f40-4909-85d5-d4149554ad4e" providerId="ADAL" clId="{15BC3BA5-92C4-49A5-B451-47E622F0D681}" dt="2023-01-08T10:13:33.510" v="1243"/>
          <ac:picMkLst>
            <pc:docMk/>
            <pc:sldMk cId="659316361" sldId="1976"/>
            <ac:picMk id="15" creationId="{53FF493F-4271-F9AA-D267-9867726B5D2A}"/>
          </ac:picMkLst>
        </pc:picChg>
        <pc:cxnChg chg="add del mod">
          <ac:chgData name="Yoel Kortick" userId="167978f5-7f40-4909-85d5-d4149554ad4e" providerId="ADAL" clId="{15BC3BA5-92C4-49A5-B451-47E622F0D681}" dt="2023-01-08T10:13:09.457" v="1237" actId="478"/>
          <ac:cxnSpMkLst>
            <pc:docMk/>
            <pc:sldMk cId="659316361" sldId="1976"/>
            <ac:cxnSpMk id="9" creationId="{A2953C25-FD5C-31AA-0C47-0DA062457F9D}"/>
          </ac:cxnSpMkLst>
        </pc:cxnChg>
        <pc:cxnChg chg="add del mod">
          <ac:chgData name="Yoel Kortick" userId="167978f5-7f40-4909-85d5-d4149554ad4e" providerId="ADAL" clId="{15BC3BA5-92C4-49A5-B451-47E622F0D681}" dt="2023-01-08T10:13:13.125" v="1239" actId="478"/>
          <ac:cxnSpMkLst>
            <pc:docMk/>
            <pc:sldMk cId="659316361" sldId="1976"/>
            <ac:cxnSpMk id="11" creationId="{45BACFB2-6BDE-CB35-99A9-58CDCD68CA2D}"/>
          </ac:cxnSpMkLst>
        </pc:cxnChg>
        <pc:cxnChg chg="add mod">
          <ac:chgData name="Yoel Kortick" userId="167978f5-7f40-4909-85d5-d4149554ad4e" providerId="ADAL" clId="{15BC3BA5-92C4-49A5-B451-47E622F0D681}" dt="2023-01-08T10:13:33.510" v="1243"/>
          <ac:cxnSpMkLst>
            <pc:docMk/>
            <pc:sldMk cId="659316361" sldId="1976"/>
            <ac:cxnSpMk id="18" creationId="{E56D4E8A-5F79-2241-3D81-857572849642}"/>
          </ac:cxnSpMkLst>
        </pc:cxnChg>
        <pc:cxnChg chg="add mod">
          <ac:chgData name="Yoel Kortick" userId="167978f5-7f40-4909-85d5-d4149554ad4e" providerId="ADAL" clId="{15BC3BA5-92C4-49A5-B451-47E622F0D681}" dt="2023-01-08T10:13:33.510" v="1243"/>
          <ac:cxnSpMkLst>
            <pc:docMk/>
            <pc:sldMk cId="659316361" sldId="1976"/>
            <ac:cxnSpMk id="19" creationId="{ECCE13B2-29E0-B970-913F-C366D8FEA9C9}"/>
          </ac:cxnSpMkLst>
        </pc:cxnChg>
      </pc:sldChg>
      <pc:sldChg chg="addSp delSp modSp add mod">
        <pc:chgData name="Yoel Kortick" userId="167978f5-7f40-4909-85d5-d4149554ad4e" providerId="ADAL" clId="{15BC3BA5-92C4-49A5-B451-47E622F0D681}" dt="2023-01-08T11:20:38.999" v="1920"/>
        <pc:sldMkLst>
          <pc:docMk/>
          <pc:sldMk cId="4146543981" sldId="1977"/>
        </pc:sldMkLst>
        <pc:spChg chg="mod">
          <ac:chgData name="Yoel Kortick" userId="167978f5-7f40-4909-85d5-d4149554ad4e" providerId="ADAL" clId="{15BC3BA5-92C4-49A5-B451-47E622F0D681}" dt="2023-01-08T11:20:38.999" v="1920"/>
          <ac:spMkLst>
            <pc:docMk/>
            <pc:sldMk cId="4146543981" sldId="1977"/>
            <ac:spMk id="3" creationId="{4FC18B40-6547-41EC-8A0E-1C8F40E0A42F}"/>
          </ac:spMkLst>
        </pc:spChg>
        <pc:spChg chg="add mod">
          <ac:chgData name="Yoel Kortick" userId="167978f5-7f40-4909-85d5-d4149554ad4e" providerId="ADAL" clId="{15BC3BA5-92C4-49A5-B451-47E622F0D681}" dt="2023-01-08T10:18:35.054" v="1472" actId="1035"/>
          <ac:spMkLst>
            <pc:docMk/>
            <pc:sldMk cId="4146543981" sldId="1977"/>
            <ac:spMk id="5" creationId="{C78D2AB5-35CC-E49F-4177-4EC85CFA7820}"/>
          </ac:spMkLst>
        </pc:spChg>
        <pc:spChg chg="mod">
          <ac:chgData name="Yoel Kortick" userId="167978f5-7f40-4909-85d5-d4149554ad4e" providerId="ADAL" clId="{15BC3BA5-92C4-49A5-B451-47E622F0D681}" dt="2023-01-08T10:17:36.921" v="1374" actId="313"/>
          <ac:spMkLst>
            <pc:docMk/>
            <pc:sldMk cId="4146543981" sldId="1977"/>
            <ac:spMk id="16" creationId="{B2EAFB0F-283B-6DD5-8EF5-A3939B56B78E}"/>
          </ac:spMkLst>
        </pc:spChg>
        <pc:spChg chg="del">
          <ac:chgData name="Yoel Kortick" userId="167978f5-7f40-4909-85d5-d4149554ad4e" providerId="ADAL" clId="{15BC3BA5-92C4-49A5-B451-47E622F0D681}" dt="2023-01-08T10:16:42.355" v="1318" actId="478"/>
          <ac:spMkLst>
            <pc:docMk/>
            <pc:sldMk cId="4146543981" sldId="1977"/>
            <ac:spMk id="17" creationId="{C07E04F4-C9BD-1ED8-ABC7-D1317D913444}"/>
          </ac:spMkLst>
        </pc:spChg>
        <pc:picChg chg="add mod">
          <ac:chgData name="Yoel Kortick" userId="167978f5-7f40-4909-85d5-d4149554ad4e" providerId="ADAL" clId="{15BC3BA5-92C4-49A5-B451-47E622F0D681}" dt="2023-01-08T10:17:46.454" v="1380" actId="208"/>
          <ac:picMkLst>
            <pc:docMk/>
            <pc:sldMk cId="4146543981" sldId="1977"/>
            <ac:picMk id="4" creationId="{A398AC16-2E3C-2922-9B88-08A4FA3C2E5D}"/>
          </ac:picMkLst>
        </pc:picChg>
        <pc:picChg chg="del">
          <ac:chgData name="Yoel Kortick" userId="167978f5-7f40-4909-85d5-d4149554ad4e" providerId="ADAL" clId="{15BC3BA5-92C4-49A5-B451-47E622F0D681}" dt="2023-01-08T10:16:42.355" v="1318" actId="478"/>
          <ac:picMkLst>
            <pc:docMk/>
            <pc:sldMk cId="4146543981" sldId="1977"/>
            <ac:picMk id="15" creationId="{53FF493F-4271-F9AA-D267-9867726B5D2A}"/>
          </ac:picMkLst>
        </pc:picChg>
        <pc:cxnChg chg="add mod">
          <ac:chgData name="Yoel Kortick" userId="167978f5-7f40-4909-85d5-d4149554ad4e" providerId="ADAL" clId="{15BC3BA5-92C4-49A5-B451-47E622F0D681}" dt="2023-01-08T10:18:31.748" v="1470" actId="1035"/>
          <ac:cxnSpMkLst>
            <pc:docMk/>
            <pc:sldMk cId="4146543981" sldId="1977"/>
            <ac:cxnSpMk id="6" creationId="{01E32874-A83C-0327-A570-1DA739705F7B}"/>
          </ac:cxnSpMkLst>
        </pc:cxnChg>
        <pc:cxnChg chg="add mod">
          <ac:chgData name="Yoel Kortick" userId="167978f5-7f40-4909-85d5-d4149554ad4e" providerId="ADAL" clId="{15BC3BA5-92C4-49A5-B451-47E622F0D681}" dt="2023-01-08T10:18:31.748" v="1470" actId="1035"/>
          <ac:cxnSpMkLst>
            <pc:docMk/>
            <pc:sldMk cId="4146543981" sldId="1977"/>
            <ac:cxnSpMk id="7" creationId="{B7895DA2-F12E-6825-D2A1-F1CF2C44AE88}"/>
          </ac:cxnSpMkLst>
        </pc:cxnChg>
        <pc:cxnChg chg="del">
          <ac:chgData name="Yoel Kortick" userId="167978f5-7f40-4909-85d5-d4149554ad4e" providerId="ADAL" clId="{15BC3BA5-92C4-49A5-B451-47E622F0D681}" dt="2023-01-08T10:16:42.355" v="1318" actId="478"/>
          <ac:cxnSpMkLst>
            <pc:docMk/>
            <pc:sldMk cId="4146543981" sldId="1977"/>
            <ac:cxnSpMk id="18" creationId="{E56D4E8A-5F79-2241-3D81-857572849642}"/>
          </ac:cxnSpMkLst>
        </pc:cxnChg>
        <pc:cxnChg chg="del">
          <ac:chgData name="Yoel Kortick" userId="167978f5-7f40-4909-85d5-d4149554ad4e" providerId="ADAL" clId="{15BC3BA5-92C4-49A5-B451-47E622F0D681}" dt="2023-01-08T10:16:42.355" v="1318" actId="478"/>
          <ac:cxnSpMkLst>
            <pc:docMk/>
            <pc:sldMk cId="4146543981" sldId="1977"/>
            <ac:cxnSpMk id="19" creationId="{ECCE13B2-29E0-B970-913F-C366D8FEA9C9}"/>
          </ac:cxnSpMkLst>
        </pc:cxnChg>
      </pc:sldChg>
      <pc:sldChg chg="addSp delSp modSp add mod ord">
        <pc:chgData name="Yoel Kortick" userId="167978f5-7f40-4909-85d5-d4149554ad4e" providerId="ADAL" clId="{15BC3BA5-92C4-49A5-B451-47E622F0D681}" dt="2023-01-08T11:20:42.627" v="1921"/>
        <pc:sldMkLst>
          <pc:docMk/>
          <pc:sldMk cId="474991968" sldId="1978"/>
        </pc:sldMkLst>
        <pc:spChg chg="mod">
          <ac:chgData name="Yoel Kortick" userId="167978f5-7f40-4909-85d5-d4149554ad4e" providerId="ADAL" clId="{15BC3BA5-92C4-49A5-B451-47E622F0D681}" dt="2023-01-08T11:20:42.627" v="1921"/>
          <ac:spMkLst>
            <pc:docMk/>
            <pc:sldMk cId="474991968" sldId="1978"/>
            <ac:spMk id="3" creationId="{4FC18B40-6547-41EC-8A0E-1C8F40E0A42F}"/>
          </ac:spMkLst>
        </pc:spChg>
        <pc:spChg chg="mod">
          <ac:chgData name="Yoel Kortick" userId="167978f5-7f40-4909-85d5-d4149554ad4e" providerId="ADAL" clId="{15BC3BA5-92C4-49A5-B451-47E622F0D681}" dt="2023-01-08T10:16:23.874" v="1307" actId="6549"/>
          <ac:spMkLst>
            <pc:docMk/>
            <pc:sldMk cId="474991968" sldId="1978"/>
            <ac:spMk id="16" creationId="{B2EAFB0F-283B-6DD5-8EF5-A3939B56B78E}"/>
          </ac:spMkLst>
        </pc:spChg>
        <pc:spChg chg="del">
          <ac:chgData name="Yoel Kortick" userId="167978f5-7f40-4909-85d5-d4149554ad4e" providerId="ADAL" clId="{15BC3BA5-92C4-49A5-B451-47E622F0D681}" dt="2023-01-08T10:16:08.916" v="1249" actId="478"/>
          <ac:spMkLst>
            <pc:docMk/>
            <pc:sldMk cId="474991968" sldId="1978"/>
            <ac:spMk id="17" creationId="{C07E04F4-C9BD-1ED8-ABC7-D1317D913444}"/>
          </ac:spMkLst>
        </pc:spChg>
        <pc:picChg chg="add mod">
          <ac:chgData name="Yoel Kortick" userId="167978f5-7f40-4909-85d5-d4149554ad4e" providerId="ADAL" clId="{15BC3BA5-92C4-49A5-B451-47E622F0D681}" dt="2023-01-08T10:16:35.513" v="1317" actId="208"/>
          <ac:picMkLst>
            <pc:docMk/>
            <pc:sldMk cId="474991968" sldId="1978"/>
            <ac:picMk id="4" creationId="{3FE90443-9BA1-F7DA-8638-494FF244F8BD}"/>
          </ac:picMkLst>
        </pc:picChg>
        <pc:picChg chg="del">
          <ac:chgData name="Yoel Kortick" userId="167978f5-7f40-4909-85d5-d4149554ad4e" providerId="ADAL" clId="{15BC3BA5-92C4-49A5-B451-47E622F0D681}" dt="2023-01-08T10:16:05.039" v="1246" actId="478"/>
          <ac:picMkLst>
            <pc:docMk/>
            <pc:sldMk cId="474991968" sldId="1978"/>
            <ac:picMk id="15" creationId="{53FF493F-4271-F9AA-D267-9867726B5D2A}"/>
          </ac:picMkLst>
        </pc:picChg>
        <pc:cxnChg chg="del">
          <ac:chgData name="Yoel Kortick" userId="167978f5-7f40-4909-85d5-d4149554ad4e" providerId="ADAL" clId="{15BC3BA5-92C4-49A5-B451-47E622F0D681}" dt="2023-01-08T10:16:08.066" v="1248" actId="478"/>
          <ac:cxnSpMkLst>
            <pc:docMk/>
            <pc:sldMk cId="474991968" sldId="1978"/>
            <ac:cxnSpMk id="18" creationId="{E56D4E8A-5F79-2241-3D81-857572849642}"/>
          </ac:cxnSpMkLst>
        </pc:cxnChg>
        <pc:cxnChg chg="del">
          <ac:chgData name="Yoel Kortick" userId="167978f5-7f40-4909-85d5-d4149554ad4e" providerId="ADAL" clId="{15BC3BA5-92C4-49A5-B451-47E622F0D681}" dt="2023-01-08T10:16:07.350" v="1247" actId="478"/>
          <ac:cxnSpMkLst>
            <pc:docMk/>
            <pc:sldMk cId="474991968" sldId="1978"/>
            <ac:cxnSpMk id="19" creationId="{ECCE13B2-29E0-B970-913F-C366D8FEA9C9}"/>
          </ac:cxnSpMkLst>
        </pc:cxnChg>
      </pc:sldChg>
      <pc:sldChg chg="addSp delSp modSp add mod">
        <pc:chgData name="Yoel Kortick" userId="167978f5-7f40-4909-85d5-d4149554ad4e" providerId="ADAL" clId="{15BC3BA5-92C4-49A5-B451-47E622F0D681}" dt="2023-01-08T11:20:49.299" v="1922"/>
        <pc:sldMkLst>
          <pc:docMk/>
          <pc:sldMk cId="3571943208" sldId="1979"/>
        </pc:sldMkLst>
        <pc:spChg chg="mod">
          <ac:chgData name="Yoel Kortick" userId="167978f5-7f40-4909-85d5-d4149554ad4e" providerId="ADAL" clId="{15BC3BA5-92C4-49A5-B451-47E622F0D681}" dt="2023-01-08T11:20:49.299" v="1922"/>
          <ac:spMkLst>
            <pc:docMk/>
            <pc:sldMk cId="3571943208" sldId="1979"/>
            <ac:spMk id="3" creationId="{4FC18B40-6547-41EC-8A0E-1C8F40E0A42F}"/>
          </ac:spMkLst>
        </pc:spChg>
        <pc:spChg chg="del">
          <ac:chgData name="Yoel Kortick" userId="167978f5-7f40-4909-85d5-d4149554ad4e" providerId="ADAL" clId="{15BC3BA5-92C4-49A5-B451-47E622F0D681}" dt="2023-01-08T10:19:56.402" v="1476" actId="478"/>
          <ac:spMkLst>
            <pc:docMk/>
            <pc:sldMk cId="3571943208" sldId="1979"/>
            <ac:spMk id="5" creationId="{C78D2AB5-35CC-E49F-4177-4EC85CFA7820}"/>
          </ac:spMkLst>
        </pc:spChg>
        <pc:spChg chg="add mod">
          <ac:chgData name="Yoel Kortick" userId="167978f5-7f40-4909-85d5-d4149554ad4e" providerId="ADAL" clId="{15BC3BA5-92C4-49A5-B451-47E622F0D681}" dt="2023-01-08T10:20:13.130" v="1492" actId="1036"/>
          <ac:spMkLst>
            <pc:docMk/>
            <pc:sldMk cId="3571943208" sldId="1979"/>
            <ac:spMk id="9" creationId="{E5A5BB53-6218-2146-6088-63D7AF09590D}"/>
          </ac:spMkLst>
        </pc:spChg>
        <pc:spChg chg="add">
          <ac:chgData name="Yoel Kortick" userId="167978f5-7f40-4909-85d5-d4149554ad4e" providerId="ADAL" clId="{15BC3BA5-92C4-49A5-B451-47E622F0D681}" dt="2023-01-08T10:20:19.474" v="1493" actId="11529"/>
          <ac:spMkLst>
            <pc:docMk/>
            <pc:sldMk cId="3571943208" sldId="1979"/>
            <ac:spMk id="10" creationId="{FC288F8E-943D-7925-2BEE-9C859B097DA8}"/>
          </ac:spMkLst>
        </pc:spChg>
        <pc:spChg chg="mod">
          <ac:chgData name="Yoel Kortick" userId="167978f5-7f40-4909-85d5-d4149554ad4e" providerId="ADAL" clId="{15BC3BA5-92C4-49A5-B451-47E622F0D681}" dt="2023-01-08T10:18:59.825" v="1474"/>
          <ac:spMkLst>
            <pc:docMk/>
            <pc:sldMk cId="3571943208" sldId="1979"/>
            <ac:spMk id="16" creationId="{B2EAFB0F-283B-6DD5-8EF5-A3939B56B78E}"/>
          </ac:spMkLst>
        </pc:spChg>
        <pc:picChg chg="del">
          <ac:chgData name="Yoel Kortick" userId="167978f5-7f40-4909-85d5-d4149554ad4e" providerId="ADAL" clId="{15BC3BA5-92C4-49A5-B451-47E622F0D681}" dt="2023-01-08T10:19:02.795" v="1475" actId="478"/>
          <ac:picMkLst>
            <pc:docMk/>
            <pc:sldMk cId="3571943208" sldId="1979"/>
            <ac:picMk id="4" creationId="{A398AC16-2E3C-2922-9B88-08A4FA3C2E5D}"/>
          </ac:picMkLst>
        </pc:picChg>
        <pc:picChg chg="add mod ord">
          <ac:chgData name="Yoel Kortick" userId="167978f5-7f40-4909-85d5-d4149554ad4e" providerId="ADAL" clId="{15BC3BA5-92C4-49A5-B451-47E622F0D681}" dt="2023-01-08T10:20:04.331" v="1485" actId="208"/>
          <ac:picMkLst>
            <pc:docMk/>
            <pc:sldMk cId="3571943208" sldId="1979"/>
            <ac:picMk id="8" creationId="{3C58FA10-B498-2994-31FF-8259F0EB66F6}"/>
          </ac:picMkLst>
        </pc:picChg>
        <pc:cxnChg chg="del">
          <ac:chgData name="Yoel Kortick" userId="167978f5-7f40-4909-85d5-d4149554ad4e" providerId="ADAL" clId="{15BC3BA5-92C4-49A5-B451-47E622F0D681}" dt="2023-01-08T10:20:07.001" v="1487" actId="478"/>
          <ac:cxnSpMkLst>
            <pc:docMk/>
            <pc:sldMk cId="3571943208" sldId="1979"/>
            <ac:cxnSpMk id="6" creationId="{01E32874-A83C-0327-A570-1DA739705F7B}"/>
          </ac:cxnSpMkLst>
        </pc:cxnChg>
        <pc:cxnChg chg="del">
          <ac:chgData name="Yoel Kortick" userId="167978f5-7f40-4909-85d5-d4149554ad4e" providerId="ADAL" clId="{15BC3BA5-92C4-49A5-B451-47E622F0D681}" dt="2023-01-08T10:20:06.346" v="1486" actId="478"/>
          <ac:cxnSpMkLst>
            <pc:docMk/>
            <pc:sldMk cId="3571943208" sldId="1979"/>
            <ac:cxnSpMk id="7" creationId="{B7895DA2-F12E-6825-D2A1-F1CF2C44AE88}"/>
          </ac:cxnSpMkLst>
        </pc:cxnChg>
      </pc:sldChg>
      <pc:sldChg chg="addSp delSp modSp add mod">
        <pc:chgData name="Yoel Kortick" userId="167978f5-7f40-4909-85d5-d4149554ad4e" providerId="ADAL" clId="{15BC3BA5-92C4-49A5-B451-47E622F0D681}" dt="2023-01-08T11:21:06.009" v="1923"/>
        <pc:sldMkLst>
          <pc:docMk/>
          <pc:sldMk cId="4201114180" sldId="1980"/>
        </pc:sldMkLst>
        <pc:spChg chg="mod">
          <ac:chgData name="Yoel Kortick" userId="167978f5-7f40-4909-85d5-d4149554ad4e" providerId="ADAL" clId="{15BC3BA5-92C4-49A5-B451-47E622F0D681}" dt="2023-01-08T11:21:06.009" v="1923"/>
          <ac:spMkLst>
            <pc:docMk/>
            <pc:sldMk cId="4201114180" sldId="1980"/>
            <ac:spMk id="3" creationId="{4FC18B40-6547-41EC-8A0E-1C8F40E0A42F}"/>
          </ac:spMkLst>
        </pc:spChg>
        <pc:spChg chg="del">
          <ac:chgData name="Yoel Kortick" userId="167978f5-7f40-4909-85d5-d4149554ad4e" providerId="ADAL" clId="{15BC3BA5-92C4-49A5-B451-47E622F0D681}" dt="2023-01-08T10:23:53.175" v="1545" actId="478"/>
          <ac:spMkLst>
            <pc:docMk/>
            <pc:sldMk cId="4201114180" sldId="1980"/>
            <ac:spMk id="9" creationId="{E5A5BB53-6218-2146-6088-63D7AF09590D}"/>
          </ac:spMkLst>
        </pc:spChg>
        <pc:spChg chg="del">
          <ac:chgData name="Yoel Kortick" userId="167978f5-7f40-4909-85d5-d4149554ad4e" providerId="ADAL" clId="{15BC3BA5-92C4-49A5-B451-47E622F0D681}" dt="2023-01-08T10:23:51.824" v="1544" actId="478"/>
          <ac:spMkLst>
            <pc:docMk/>
            <pc:sldMk cId="4201114180" sldId="1980"/>
            <ac:spMk id="10" creationId="{FC288F8E-943D-7925-2BEE-9C859B097DA8}"/>
          </ac:spMkLst>
        </pc:spChg>
        <pc:spChg chg="mod">
          <ac:chgData name="Yoel Kortick" userId="167978f5-7f40-4909-85d5-d4149554ad4e" providerId="ADAL" clId="{15BC3BA5-92C4-49A5-B451-47E622F0D681}" dt="2023-01-08T10:21:24.567" v="1526" actId="20577"/>
          <ac:spMkLst>
            <pc:docMk/>
            <pc:sldMk cId="4201114180" sldId="1980"/>
            <ac:spMk id="16" creationId="{B2EAFB0F-283B-6DD5-8EF5-A3939B56B78E}"/>
          </ac:spMkLst>
        </pc:spChg>
        <pc:picChg chg="add mod">
          <ac:chgData name="Yoel Kortick" userId="167978f5-7f40-4909-85d5-d4149554ad4e" providerId="ADAL" clId="{15BC3BA5-92C4-49A5-B451-47E622F0D681}" dt="2023-01-08T10:21:31.366" v="1539" actId="1035"/>
          <ac:picMkLst>
            <pc:docMk/>
            <pc:sldMk cId="4201114180" sldId="1980"/>
            <ac:picMk id="4" creationId="{E9973439-FE2A-5E73-7729-0850F144EF8A}"/>
          </ac:picMkLst>
        </pc:picChg>
        <pc:picChg chg="add mod">
          <ac:chgData name="Yoel Kortick" userId="167978f5-7f40-4909-85d5-d4149554ad4e" providerId="ADAL" clId="{15BC3BA5-92C4-49A5-B451-47E622F0D681}" dt="2023-01-08T10:23:48.792" v="1543" actId="208"/>
          <ac:picMkLst>
            <pc:docMk/>
            <pc:sldMk cId="4201114180" sldId="1980"/>
            <ac:picMk id="6" creationId="{7FA1DE84-E122-5005-415B-8B4A9401BE66}"/>
          </ac:picMkLst>
        </pc:picChg>
        <pc:picChg chg="del">
          <ac:chgData name="Yoel Kortick" userId="167978f5-7f40-4909-85d5-d4149554ad4e" providerId="ADAL" clId="{15BC3BA5-92C4-49A5-B451-47E622F0D681}" dt="2023-01-08T10:21:26.676" v="1527" actId="478"/>
          <ac:picMkLst>
            <pc:docMk/>
            <pc:sldMk cId="4201114180" sldId="1980"/>
            <ac:picMk id="8" creationId="{3C58FA10-B498-2994-31FF-8259F0EB66F6}"/>
          </ac:picMkLst>
        </pc:picChg>
      </pc:sldChg>
      <pc:sldChg chg="addSp delSp modSp add mod">
        <pc:chgData name="Yoel Kortick" userId="167978f5-7f40-4909-85d5-d4149554ad4e" providerId="ADAL" clId="{15BC3BA5-92C4-49A5-B451-47E622F0D681}" dt="2023-01-08T11:21:31.580" v="1924"/>
        <pc:sldMkLst>
          <pc:docMk/>
          <pc:sldMk cId="3235585980" sldId="1981"/>
        </pc:sldMkLst>
        <pc:spChg chg="mod">
          <ac:chgData name="Yoel Kortick" userId="167978f5-7f40-4909-85d5-d4149554ad4e" providerId="ADAL" clId="{15BC3BA5-92C4-49A5-B451-47E622F0D681}" dt="2023-01-08T11:21:31.580" v="1924"/>
          <ac:spMkLst>
            <pc:docMk/>
            <pc:sldMk cId="3235585980" sldId="1981"/>
            <ac:spMk id="3" creationId="{4FC18B40-6547-41EC-8A0E-1C8F40E0A42F}"/>
          </ac:spMkLst>
        </pc:spChg>
        <pc:spChg chg="add">
          <ac:chgData name="Yoel Kortick" userId="167978f5-7f40-4909-85d5-d4149554ad4e" providerId="ADAL" clId="{15BC3BA5-92C4-49A5-B451-47E622F0D681}" dt="2023-01-08T10:26:00.459" v="1553" actId="11529"/>
          <ac:spMkLst>
            <pc:docMk/>
            <pc:sldMk cId="3235585980" sldId="1981"/>
            <ac:spMk id="7" creationId="{2D147CBD-181D-50CE-3CA4-8C6050979F71}"/>
          </ac:spMkLst>
        </pc:spChg>
        <pc:spChg chg="mod">
          <ac:chgData name="Yoel Kortick" userId="167978f5-7f40-4909-85d5-d4149554ad4e" providerId="ADAL" clId="{15BC3BA5-92C4-49A5-B451-47E622F0D681}" dt="2023-01-08T10:24:15.257" v="1547"/>
          <ac:spMkLst>
            <pc:docMk/>
            <pc:sldMk cId="3235585980" sldId="1981"/>
            <ac:spMk id="16" creationId="{B2EAFB0F-283B-6DD5-8EF5-A3939B56B78E}"/>
          </ac:spMkLst>
        </pc:spChg>
        <pc:picChg chg="del">
          <ac:chgData name="Yoel Kortick" userId="167978f5-7f40-4909-85d5-d4149554ad4e" providerId="ADAL" clId="{15BC3BA5-92C4-49A5-B451-47E622F0D681}" dt="2023-01-08T10:24:17.006" v="1548" actId="478"/>
          <ac:picMkLst>
            <pc:docMk/>
            <pc:sldMk cId="3235585980" sldId="1981"/>
            <ac:picMk id="4" creationId="{E9973439-FE2A-5E73-7729-0850F144EF8A}"/>
          </ac:picMkLst>
        </pc:picChg>
        <pc:picChg chg="add mod ord">
          <ac:chgData name="Yoel Kortick" userId="167978f5-7f40-4909-85d5-d4149554ad4e" providerId="ADAL" clId="{15BC3BA5-92C4-49A5-B451-47E622F0D681}" dt="2023-01-08T10:25:55.151" v="1552" actId="208"/>
          <ac:picMkLst>
            <pc:docMk/>
            <pc:sldMk cId="3235585980" sldId="1981"/>
            <ac:picMk id="5" creationId="{05220A3B-7208-A650-8893-42D58230D97A}"/>
          </ac:picMkLst>
        </pc:picChg>
        <pc:picChg chg="del">
          <ac:chgData name="Yoel Kortick" userId="167978f5-7f40-4909-85d5-d4149554ad4e" providerId="ADAL" clId="{15BC3BA5-92C4-49A5-B451-47E622F0D681}" dt="2023-01-08T10:24:17.460" v="1549" actId="478"/>
          <ac:picMkLst>
            <pc:docMk/>
            <pc:sldMk cId="3235585980" sldId="1981"/>
            <ac:picMk id="6" creationId="{7FA1DE84-E122-5005-415B-8B4A9401BE66}"/>
          </ac:picMkLst>
        </pc:picChg>
      </pc:sldChg>
      <pc:sldChg chg="addSp delSp modSp add mod">
        <pc:chgData name="Yoel Kortick" userId="167978f5-7f40-4909-85d5-d4149554ad4e" providerId="ADAL" clId="{15BC3BA5-92C4-49A5-B451-47E622F0D681}" dt="2023-01-08T11:21:34.938" v="1925"/>
        <pc:sldMkLst>
          <pc:docMk/>
          <pc:sldMk cId="59980713" sldId="1982"/>
        </pc:sldMkLst>
        <pc:spChg chg="mod">
          <ac:chgData name="Yoel Kortick" userId="167978f5-7f40-4909-85d5-d4149554ad4e" providerId="ADAL" clId="{15BC3BA5-92C4-49A5-B451-47E622F0D681}" dt="2023-01-08T11:21:34.938" v="1925"/>
          <ac:spMkLst>
            <pc:docMk/>
            <pc:sldMk cId="59980713" sldId="1982"/>
            <ac:spMk id="3" creationId="{4FC18B40-6547-41EC-8A0E-1C8F40E0A42F}"/>
          </ac:spMkLst>
        </pc:spChg>
        <pc:spChg chg="add del mod">
          <ac:chgData name="Yoel Kortick" userId="167978f5-7f40-4909-85d5-d4149554ad4e" providerId="ADAL" clId="{15BC3BA5-92C4-49A5-B451-47E622F0D681}" dt="2023-01-08T10:31:24.304" v="1570" actId="1036"/>
          <ac:spMkLst>
            <pc:docMk/>
            <pc:sldMk cId="59980713" sldId="1982"/>
            <ac:spMk id="7" creationId="{2D147CBD-181D-50CE-3CA4-8C6050979F71}"/>
          </ac:spMkLst>
        </pc:spChg>
        <pc:spChg chg="mod">
          <ac:chgData name="Yoel Kortick" userId="167978f5-7f40-4909-85d5-d4149554ad4e" providerId="ADAL" clId="{15BC3BA5-92C4-49A5-B451-47E622F0D681}" dt="2023-01-08T10:31:41.379" v="1573" actId="33524"/>
          <ac:spMkLst>
            <pc:docMk/>
            <pc:sldMk cId="59980713" sldId="1982"/>
            <ac:spMk id="16" creationId="{B2EAFB0F-283B-6DD5-8EF5-A3939B56B78E}"/>
          </ac:spMkLst>
        </pc:spChg>
        <pc:picChg chg="add mod ord">
          <ac:chgData name="Yoel Kortick" userId="167978f5-7f40-4909-85d5-d4149554ad4e" providerId="ADAL" clId="{15BC3BA5-92C4-49A5-B451-47E622F0D681}" dt="2023-01-08T10:31:27.741" v="1571" actId="208"/>
          <ac:picMkLst>
            <pc:docMk/>
            <pc:sldMk cId="59980713" sldId="1982"/>
            <ac:picMk id="4" creationId="{F4B8C31E-04B5-95D3-1EE4-13E7DB6BC89A}"/>
          </ac:picMkLst>
        </pc:picChg>
        <pc:picChg chg="del">
          <ac:chgData name="Yoel Kortick" userId="167978f5-7f40-4909-85d5-d4149554ad4e" providerId="ADAL" clId="{15BC3BA5-92C4-49A5-B451-47E622F0D681}" dt="2023-01-08T10:31:01.672" v="1555" actId="478"/>
          <ac:picMkLst>
            <pc:docMk/>
            <pc:sldMk cId="59980713" sldId="1982"/>
            <ac:picMk id="5" creationId="{05220A3B-7208-A650-8893-42D58230D97A}"/>
          </ac:picMkLst>
        </pc:picChg>
      </pc:sldChg>
      <pc:sldChg chg="addSp delSp modSp add mod">
        <pc:chgData name="Yoel Kortick" userId="167978f5-7f40-4909-85d5-d4149554ad4e" providerId="ADAL" clId="{15BC3BA5-92C4-49A5-B451-47E622F0D681}" dt="2023-01-08T11:21:42.667" v="1929" actId="20577"/>
        <pc:sldMkLst>
          <pc:docMk/>
          <pc:sldMk cId="829606729" sldId="1983"/>
        </pc:sldMkLst>
        <pc:spChg chg="mod">
          <ac:chgData name="Yoel Kortick" userId="167978f5-7f40-4909-85d5-d4149554ad4e" providerId="ADAL" clId="{15BC3BA5-92C4-49A5-B451-47E622F0D681}" dt="2023-01-08T11:21:42.667" v="1929" actId="20577"/>
          <ac:spMkLst>
            <pc:docMk/>
            <pc:sldMk cId="829606729" sldId="1983"/>
            <ac:spMk id="3" creationId="{4FC18B40-6547-41EC-8A0E-1C8F40E0A42F}"/>
          </ac:spMkLst>
        </pc:spChg>
        <pc:spChg chg="mod">
          <ac:chgData name="Yoel Kortick" userId="167978f5-7f40-4909-85d5-d4149554ad4e" providerId="ADAL" clId="{15BC3BA5-92C4-49A5-B451-47E622F0D681}" dt="2023-01-08T10:39:50.094" v="1595" actId="14100"/>
          <ac:spMkLst>
            <pc:docMk/>
            <pc:sldMk cId="829606729" sldId="1983"/>
            <ac:spMk id="7" creationId="{2D147CBD-181D-50CE-3CA4-8C6050979F71}"/>
          </ac:spMkLst>
        </pc:spChg>
        <pc:spChg chg="mod">
          <ac:chgData name="Yoel Kortick" userId="167978f5-7f40-4909-85d5-d4149554ad4e" providerId="ADAL" clId="{15BC3BA5-92C4-49A5-B451-47E622F0D681}" dt="2023-01-08T10:32:46.536" v="1580" actId="27636"/>
          <ac:spMkLst>
            <pc:docMk/>
            <pc:sldMk cId="829606729" sldId="1983"/>
            <ac:spMk id="16" creationId="{B2EAFB0F-283B-6DD5-8EF5-A3939B56B78E}"/>
          </ac:spMkLst>
        </pc:spChg>
        <pc:picChg chg="del">
          <ac:chgData name="Yoel Kortick" userId="167978f5-7f40-4909-85d5-d4149554ad4e" providerId="ADAL" clId="{15BC3BA5-92C4-49A5-B451-47E622F0D681}" dt="2023-01-08T10:32:48.423" v="1581" actId="478"/>
          <ac:picMkLst>
            <pc:docMk/>
            <pc:sldMk cId="829606729" sldId="1983"/>
            <ac:picMk id="4" creationId="{F4B8C31E-04B5-95D3-1EE4-13E7DB6BC89A}"/>
          </ac:picMkLst>
        </pc:picChg>
        <pc:picChg chg="add mod ord">
          <ac:chgData name="Yoel Kortick" userId="167978f5-7f40-4909-85d5-d4149554ad4e" providerId="ADAL" clId="{15BC3BA5-92C4-49A5-B451-47E622F0D681}" dt="2023-01-08T10:39:52.336" v="1596" actId="167"/>
          <ac:picMkLst>
            <pc:docMk/>
            <pc:sldMk cId="829606729" sldId="1983"/>
            <ac:picMk id="5" creationId="{5276F287-F3F8-EF3C-2173-645989B8A36A}"/>
          </ac:picMkLst>
        </pc:picChg>
      </pc:sldChg>
      <pc:sldChg chg="addSp delSp modSp add mod">
        <pc:chgData name="Yoel Kortick" userId="167978f5-7f40-4909-85d5-d4149554ad4e" providerId="ADAL" clId="{15BC3BA5-92C4-49A5-B451-47E622F0D681}" dt="2023-01-08T11:21:49.806" v="1930"/>
        <pc:sldMkLst>
          <pc:docMk/>
          <pc:sldMk cId="3670673469" sldId="1984"/>
        </pc:sldMkLst>
        <pc:spChg chg="mod">
          <ac:chgData name="Yoel Kortick" userId="167978f5-7f40-4909-85d5-d4149554ad4e" providerId="ADAL" clId="{15BC3BA5-92C4-49A5-B451-47E622F0D681}" dt="2023-01-08T11:21:49.806" v="1930"/>
          <ac:spMkLst>
            <pc:docMk/>
            <pc:sldMk cId="3670673469" sldId="1984"/>
            <ac:spMk id="3" creationId="{4FC18B40-6547-41EC-8A0E-1C8F40E0A42F}"/>
          </ac:spMkLst>
        </pc:spChg>
        <pc:spChg chg="mod">
          <ac:chgData name="Yoel Kortick" userId="167978f5-7f40-4909-85d5-d4149554ad4e" providerId="ADAL" clId="{15BC3BA5-92C4-49A5-B451-47E622F0D681}" dt="2023-01-08T10:41:10.732" v="1618" actId="1035"/>
          <ac:spMkLst>
            <pc:docMk/>
            <pc:sldMk cId="3670673469" sldId="1984"/>
            <ac:spMk id="7" creationId="{2D147CBD-181D-50CE-3CA4-8C6050979F71}"/>
          </ac:spMkLst>
        </pc:spChg>
        <pc:spChg chg="mod">
          <ac:chgData name="Yoel Kortick" userId="167978f5-7f40-4909-85d5-d4149554ad4e" providerId="ADAL" clId="{15BC3BA5-92C4-49A5-B451-47E622F0D681}" dt="2023-01-08T10:40:17.280" v="1599" actId="27636"/>
          <ac:spMkLst>
            <pc:docMk/>
            <pc:sldMk cId="3670673469" sldId="1984"/>
            <ac:spMk id="16" creationId="{B2EAFB0F-283B-6DD5-8EF5-A3939B56B78E}"/>
          </ac:spMkLst>
        </pc:spChg>
        <pc:picChg chg="add mod ord">
          <ac:chgData name="Yoel Kortick" userId="167978f5-7f40-4909-85d5-d4149554ad4e" providerId="ADAL" clId="{15BC3BA5-92C4-49A5-B451-47E622F0D681}" dt="2023-01-08T10:41:01.903" v="1606" actId="208"/>
          <ac:picMkLst>
            <pc:docMk/>
            <pc:sldMk cId="3670673469" sldId="1984"/>
            <ac:picMk id="4" creationId="{2E3A297D-7E7C-EB1F-C7DE-0B5C2115CD90}"/>
          </ac:picMkLst>
        </pc:picChg>
        <pc:picChg chg="del">
          <ac:chgData name="Yoel Kortick" userId="167978f5-7f40-4909-85d5-d4149554ad4e" providerId="ADAL" clId="{15BC3BA5-92C4-49A5-B451-47E622F0D681}" dt="2023-01-08T10:40:53.295" v="1600" actId="478"/>
          <ac:picMkLst>
            <pc:docMk/>
            <pc:sldMk cId="3670673469" sldId="1984"/>
            <ac:picMk id="5" creationId="{5276F287-F3F8-EF3C-2173-645989B8A36A}"/>
          </ac:picMkLst>
        </pc:picChg>
      </pc:sldChg>
      <pc:sldChg chg="modSp add mod">
        <pc:chgData name="Yoel Kortick" userId="167978f5-7f40-4909-85d5-d4149554ad4e" providerId="ADAL" clId="{15BC3BA5-92C4-49A5-B451-47E622F0D681}" dt="2023-01-08T11:21:53.418" v="1931"/>
        <pc:sldMkLst>
          <pc:docMk/>
          <pc:sldMk cId="2848224856" sldId="1985"/>
        </pc:sldMkLst>
        <pc:spChg chg="mod">
          <ac:chgData name="Yoel Kortick" userId="167978f5-7f40-4909-85d5-d4149554ad4e" providerId="ADAL" clId="{15BC3BA5-92C4-49A5-B451-47E622F0D681}" dt="2023-01-08T11:21:53.418" v="1931"/>
          <ac:spMkLst>
            <pc:docMk/>
            <pc:sldMk cId="2848224856" sldId="1985"/>
            <ac:spMk id="3" creationId="{4FC18B40-6547-41EC-8A0E-1C8F40E0A42F}"/>
          </ac:spMkLst>
        </pc:spChg>
        <pc:spChg chg="mod">
          <ac:chgData name="Yoel Kortick" userId="167978f5-7f40-4909-85d5-d4149554ad4e" providerId="ADAL" clId="{15BC3BA5-92C4-49A5-B451-47E622F0D681}" dt="2023-01-08T10:41:45.802" v="1625" actId="14100"/>
          <ac:spMkLst>
            <pc:docMk/>
            <pc:sldMk cId="2848224856" sldId="1985"/>
            <ac:spMk id="7" creationId="{2D147CBD-181D-50CE-3CA4-8C6050979F71}"/>
          </ac:spMkLst>
        </pc:spChg>
        <pc:spChg chg="mod">
          <ac:chgData name="Yoel Kortick" userId="167978f5-7f40-4909-85d5-d4149554ad4e" providerId="ADAL" clId="{15BC3BA5-92C4-49A5-B451-47E622F0D681}" dt="2023-01-08T10:41:38.070" v="1621" actId="404"/>
          <ac:spMkLst>
            <pc:docMk/>
            <pc:sldMk cId="2848224856" sldId="1985"/>
            <ac:spMk id="16" creationId="{B2EAFB0F-283B-6DD5-8EF5-A3939B56B78E}"/>
          </ac:spMkLst>
        </pc:spChg>
        <pc:picChg chg="mod">
          <ac:chgData name="Yoel Kortick" userId="167978f5-7f40-4909-85d5-d4149554ad4e" providerId="ADAL" clId="{15BC3BA5-92C4-49A5-B451-47E622F0D681}" dt="2023-01-08T10:41:41.196" v="1623" actId="1076"/>
          <ac:picMkLst>
            <pc:docMk/>
            <pc:sldMk cId="2848224856" sldId="1985"/>
            <ac:picMk id="4" creationId="{2E3A297D-7E7C-EB1F-C7DE-0B5C2115CD90}"/>
          </ac:picMkLst>
        </pc:picChg>
      </pc:sldChg>
      <pc:sldChg chg="addSp delSp modSp add mod">
        <pc:chgData name="Yoel Kortick" userId="167978f5-7f40-4909-85d5-d4149554ad4e" providerId="ADAL" clId="{15BC3BA5-92C4-49A5-B451-47E622F0D681}" dt="2023-01-08T11:21:57.486" v="1932"/>
        <pc:sldMkLst>
          <pc:docMk/>
          <pc:sldMk cId="866412869" sldId="1986"/>
        </pc:sldMkLst>
        <pc:spChg chg="mod">
          <ac:chgData name="Yoel Kortick" userId="167978f5-7f40-4909-85d5-d4149554ad4e" providerId="ADAL" clId="{15BC3BA5-92C4-49A5-B451-47E622F0D681}" dt="2023-01-08T11:21:57.486" v="1932"/>
          <ac:spMkLst>
            <pc:docMk/>
            <pc:sldMk cId="866412869" sldId="1986"/>
            <ac:spMk id="3" creationId="{4FC18B40-6547-41EC-8A0E-1C8F40E0A42F}"/>
          </ac:spMkLst>
        </pc:spChg>
        <pc:spChg chg="mod">
          <ac:chgData name="Yoel Kortick" userId="167978f5-7f40-4909-85d5-d4149554ad4e" providerId="ADAL" clId="{15BC3BA5-92C4-49A5-B451-47E622F0D681}" dt="2023-01-08T10:42:37.017" v="1636" actId="1038"/>
          <ac:spMkLst>
            <pc:docMk/>
            <pc:sldMk cId="866412869" sldId="1986"/>
            <ac:spMk id="7" creationId="{2D147CBD-181D-50CE-3CA4-8C6050979F71}"/>
          </ac:spMkLst>
        </pc:spChg>
        <pc:spChg chg="mod">
          <ac:chgData name="Yoel Kortick" userId="167978f5-7f40-4909-85d5-d4149554ad4e" providerId="ADAL" clId="{15BC3BA5-92C4-49A5-B451-47E622F0D681}" dt="2023-01-08T10:42:03.073" v="1627"/>
          <ac:spMkLst>
            <pc:docMk/>
            <pc:sldMk cId="866412869" sldId="1986"/>
            <ac:spMk id="16" creationId="{B2EAFB0F-283B-6DD5-8EF5-A3939B56B78E}"/>
          </ac:spMkLst>
        </pc:spChg>
        <pc:picChg chg="del">
          <ac:chgData name="Yoel Kortick" userId="167978f5-7f40-4909-85d5-d4149554ad4e" providerId="ADAL" clId="{15BC3BA5-92C4-49A5-B451-47E622F0D681}" dt="2023-01-08T10:42:06.578" v="1628" actId="478"/>
          <ac:picMkLst>
            <pc:docMk/>
            <pc:sldMk cId="866412869" sldId="1986"/>
            <ac:picMk id="4" creationId="{2E3A297D-7E7C-EB1F-C7DE-0B5C2115CD90}"/>
          </ac:picMkLst>
        </pc:picChg>
        <pc:picChg chg="add mod ord">
          <ac:chgData name="Yoel Kortick" userId="167978f5-7f40-4909-85d5-d4149554ad4e" providerId="ADAL" clId="{15BC3BA5-92C4-49A5-B451-47E622F0D681}" dt="2023-01-08T10:42:39.920" v="1637" actId="208"/>
          <ac:picMkLst>
            <pc:docMk/>
            <pc:sldMk cId="866412869" sldId="1986"/>
            <ac:picMk id="5" creationId="{9360F031-8C35-D0D3-24E7-4F53009003C1}"/>
          </ac:picMkLst>
        </pc:picChg>
      </pc:sldChg>
      <pc:sldChg chg="addSp delSp modSp add mod">
        <pc:chgData name="Yoel Kortick" userId="167978f5-7f40-4909-85d5-d4149554ad4e" providerId="ADAL" clId="{15BC3BA5-92C4-49A5-B451-47E622F0D681}" dt="2023-01-08T11:22:02.782" v="1933"/>
        <pc:sldMkLst>
          <pc:docMk/>
          <pc:sldMk cId="1610227774" sldId="1987"/>
        </pc:sldMkLst>
        <pc:spChg chg="mod">
          <ac:chgData name="Yoel Kortick" userId="167978f5-7f40-4909-85d5-d4149554ad4e" providerId="ADAL" clId="{15BC3BA5-92C4-49A5-B451-47E622F0D681}" dt="2023-01-08T11:22:02.782" v="1933"/>
          <ac:spMkLst>
            <pc:docMk/>
            <pc:sldMk cId="1610227774" sldId="1987"/>
            <ac:spMk id="3" creationId="{4FC18B40-6547-41EC-8A0E-1C8F40E0A42F}"/>
          </ac:spMkLst>
        </pc:spChg>
        <pc:spChg chg="add mod">
          <ac:chgData name="Yoel Kortick" userId="167978f5-7f40-4909-85d5-d4149554ad4e" providerId="ADAL" clId="{15BC3BA5-92C4-49A5-B451-47E622F0D681}" dt="2023-01-08T10:43:43.869" v="1647" actId="571"/>
          <ac:spMkLst>
            <pc:docMk/>
            <pc:sldMk cId="1610227774" sldId="1987"/>
            <ac:spMk id="6" creationId="{86BCF7BE-6B19-44EA-1FE1-B0EB44EEFE51}"/>
          </ac:spMkLst>
        </pc:spChg>
        <pc:spChg chg="mod">
          <ac:chgData name="Yoel Kortick" userId="167978f5-7f40-4909-85d5-d4149554ad4e" providerId="ADAL" clId="{15BC3BA5-92C4-49A5-B451-47E622F0D681}" dt="2023-01-08T10:43:39.662" v="1646" actId="14100"/>
          <ac:spMkLst>
            <pc:docMk/>
            <pc:sldMk cId="1610227774" sldId="1987"/>
            <ac:spMk id="7" creationId="{2D147CBD-181D-50CE-3CA4-8C6050979F71}"/>
          </ac:spMkLst>
        </pc:spChg>
        <pc:spChg chg="mod">
          <ac:chgData name="Yoel Kortick" userId="167978f5-7f40-4909-85d5-d4149554ad4e" providerId="ADAL" clId="{15BC3BA5-92C4-49A5-B451-47E622F0D681}" dt="2023-01-08T10:43:02.422" v="1639"/>
          <ac:spMkLst>
            <pc:docMk/>
            <pc:sldMk cId="1610227774" sldId="1987"/>
            <ac:spMk id="16" creationId="{B2EAFB0F-283B-6DD5-8EF5-A3939B56B78E}"/>
          </ac:spMkLst>
        </pc:spChg>
        <pc:picChg chg="add mod ord">
          <ac:chgData name="Yoel Kortick" userId="167978f5-7f40-4909-85d5-d4149554ad4e" providerId="ADAL" clId="{15BC3BA5-92C4-49A5-B451-47E622F0D681}" dt="2023-01-08T10:43:46.436" v="1648" actId="208"/>
          <ac:picMkLst>
            <pc:docMk/>
            <pc:sldMk cId="1610227774" sldId="1987"/>
            <ac:picMk id="4" creationId="{E15EE2E4-198A-4106-9C28-1D92DB8BB55C}"/>
          </ac:picMkLst>
        </pc:picChg>
        <pc:picChg chg="del">
          <ac:chgData name="Yoel Kortick" userId="167978f5-7f40-4909-85d5-d4149554ad4e" providerId="ADAL" clId="{15BC3BA5-92C4-49A5-B451-47E622F0D681}" dt="2023-01-08T10:43:29.121" v="1640" actId="478"/>
          <ac:picMkLst>
            <pc:docMk/>
            <pc:sldMk cId="1610227774" sldId="1987"/>
            <ac:picMk id="5" creationId="{9360F031-8C35-D0D3-24E7-4F53009003C1}"/>
          </ac:picMkLst>
        </pc:picChg>
      </pc:sldChg>
      <pc:sldChg chg="addSp delSp modSp add mod">
        <pc:chgData name="Yoel Kortick" userId="167978f5-7f40-4909-85d5-d4149554ad4e" providerId="ADAL" clId="{15BC3BA5-92C4-49A5-B451-47E622F0D681}" dt="2023-01-08T11:22:10.977" v="1934"/>
        <pc:sldMkLst>
          <pc:docMk/>
          <pc:sldMk cId="752019304" sldId="1988"/>
        </pc:sldMkLst>
        <pc:spChg chg="mod">
          <ac:chgData name="Yoel Kortick" userId="167978f5-7f40-4909-85d5-d4149554ad4e" providerId="ADAL" clId="{15BC3BA5-92C4-49A5-B451-47E622F0D681}" dt="2023-01-08T11:22:10.977" v="1934"/>
          <ac:spMkLst>
            <pc:docMk/>
            <pc:sldMk cId="752019304" sldId="1988"/>
            <ac:spMk id="3" creationId="{4FC18B40-6547-41EC-8A0E-1C8F40E0A42F}"/>
          </ac:spMkLst>
        </pc:spChg>
        <pc:spChg chg="del">
          <ac:chgData name="Yoel Kortick" userId="167978f5-7f40-4909-85d5-d4149554ad4e" providerId="ADAL" clId="{15BC3BA5-92C4-49A5-B451-47E622F0D681}" dt="2023-01-08T10:45:00.129" v="1657" actId="478"/>
          <ac:spMkLst>
            <pc:docMk/>
            <pc:sldMk cId="752019304" sldId="1988"/>
            <ac:spMk id="6" creationId="{86BCF7BE-6B19-44EA-1FE1-B0EB44EEFE51}"/>
          </ac:spMkLst>
        </pc:spChg>
        <pc:spChg chg="mod">
          <ac:chgData name="Yoel Kortick" userId="167978f5-7f40-4909-85d5-d4149554ad4e" providerId="ADAL" clId="{15BC3BA5-92C4-49A5-B451-47E622F0D681}" dt="2023-01-08T10:44:56.809" v="1655" actId="14100"/>
          <ac:spMkLst>
            <pc:docMk/>
            <pc:sldMk cId="752019304" sldId="1988"/>
            <ac:spMk id="7" creationId="{2D147CBD-181D-50CE-3CA4-8C6050979F71}"/>
          </ac:spMkLst>
        </pc:spChg>
        <pc:spChg chg="mod">
          <ac:chgData name="Yoel Kortick" userId="167978f5-7f40-4909-85d5-d4149554ad4e" providerId="ADAL" clId="{15BC3BA5-92C4-49A5-B451-47E622F0D681}" dt="2023-01-08T10:44:01.675" v="1650"/>
          <ac:spMkLst>
            <pc:docMk/>
            <pc:sldMk cId="752019304" sldId="1988"/>
            <ac:spMk id="16" creationId="{B2EAFB0F-283B-6DD5-8EF5-A3939B56B78E}"/>
          </ac:spMkLst>
        </pc:spChg>
        <pc:picChg chg="del">
          <ac:chgData name="Yoel Kortick" userId="167978f5-7f40-4909-85d5-d4149554ad4e" providerId="ADAL" clId="{15BC3BA5-92C4-49A5-B451-47E622F0D681}" dt="2023-01-08T10:44:03.919" v="1651" actId="478"/>
          <ac:picMkLst>
            <pc:docMk/>
            <pc:sldMk cId="752019304" sldId="1988"/>
            <ac:picMk id="4" creationId="{E15EE2E4-198A-4106-9C28-1D92DB8BB55C}"/>
          </ac:picMkLst>
        </pc:picChg>
        <pc:picChg chg="add mod ord">
          <ac:chgData name="Yoel Kortick" userId="167978f5-7f40-4909-85d5-d4149554ad4e" providerId="ADAL" clId="{15BC3BA5-92C4-49A5-B451-47E622F0D681}" dt="2023-01-08T10:44:58.463" v="1656" actId="208"/>
          <ac:picMkLst>
            <pc:docMk/>
            <pc:sldMk cId="752019304" sldId="1988"/>
            <ac:picMk id="5" creationId="{2BD2E6A5-C864-BED6-1D74-83A701C758A7}"/>
          </ac:picMkLst>
        </pc:picChg>
      </pc:sldChg>
      <pc:sldChg chg="addSp delSp modSp add mod">
        <pc:chgData name="Yoel Kortick" userId="167978f5-7f40-4909-85d5-d4149554ad4e" providerId="ADAL" clId="{15BC3BA5-92C4-49A5-B451-47E622F0D681}" dt="2023-01-08T11:22:14.757" v="1935"/>
        <pc:sldMkLst>
          <pc:docMk/>
          <pc:sldMk cId="1504637800" sldId="1989"/>
        </pc:sldMkLst>
        <pc:spChg chg="mod">
          <ac:chgData name="Yoel Kortick" userId="167978f5-7f40-4909-85d5-d4149554ad4e" providerId="ADAL" clId="{15BC3BA5-92C4-49A5-B451-47E622F0D681}" dt="2023-01-08T11:22:14.757" v="1935"/>
          <ac:spMkLst>
            <pc:docMk/>
            <pc:sldMk cId="1504637800" sldId="1989"/>
            <ac:spMk id="3" creationId="{4FC18B40-6547-41EC-8A0E-1C8F40E0A42F}"/>
          </ac:spMkLst>
        </pc:spChg>
        <pc:spChg chg="add mod">
          <ac:chgData name="Yoel Kortick" userId="167978f5-7f40-4909-85d5-d4149554ad4e" providerId="ADAL" clId="{15BC3BA5-92C4-49A5-B451-47E622F0D681}" dt="2023-01-08T10:53:56.351" v="1668" actId="571"/>
          <ac:spMkLst>
            <pc:docMk/>
            <pc:sldMk cId="1504637800" sldId="1989"/>
            <ac:spMk id="6" creationId="{D46AC342-8D63-CC53-F0DE-949B5D5C9782}"/>
          </ac:spMkLst>
        </pc:spChg>
        <pc:spChg chg="mod">
          <ac:chgData name="Yoel Kortick" userId="167978f5-7f40-4909-85d5-d4149554ad4e" providerId="ADAL" clId="{15BC3BA5-92C4-49A5-B451-47E622F0D681}" dt="2023-01-08T10:53:43.270" v="1666" actId="14100"/>
          <ac:spMkLst>
            <pc:docMk/>
            <pc:sldMk cId="1504637800" sldId="1989"/>
            <ac:spMk id="7" creationId="{2D147CBD-181D-50CE-3CA4-8C6050979F71}"/>
          </ac:spMkLst>
        </pc:spChg>
        <pc:spChg chg="mod">
          <ac:chgData name="Yoel Kortick" userId="167978f5-7f40-4909-85d5-d4149554ad4e" providerId="ADAL" clId="{15BC3BA5-92C4-49A5-B451-47E622F0D681}" dt="2023-01-08T10:52:42.295" v="1659"/>
          <ac:spMkLst>
            <pc:docMk/>
            <pc:sldMk cId="1504637800" sldId="1989"/>
            <ac:spMk id="16" creationId="{B2EAFB0F-283B-6DD5-8EF5-A3939B56B78E}"/>
          </ac:spMkLst>
        </pc:spChg>
        <pc:picChg chg="add mod ord">
          <ac:chgData name="Yoel Kortick" userId="167978f5-7f40-4909-85d5-d4149554ad4e" providerId="ADAL" clId="{15BC3BA5-92C4-49A5-B451-47E622F0D681}" dt="2023-01-08T10:53:45.621" v="1667" actId="208"/>
          <ac:picMkLst>
            <pc:docMk/>
            <pc:sldMk cId="1504637800" sldId="1989"/>
            <ac:picMk id="4" creationId="{58D21A48-B533-6AD9-9F95-EDE863966C74}"/>
          </ac:picMkLst>
        </pc:picChg>
        <pc:picChg chg="del">
          <ac:chgData name="Yoel Kortick" userId="167978f5-7f40-4909-85d5-d4149554ad4e" providerId="ADAL" clId="{15BC3BA5-92C4-49A5-B451-47E622F0D681}" dt="2023-01-08T10:53:31.576" v="1660" actId="478"/>
          <ac:picMkLst>
            <pc:docMk/>
            <pc:sldMk cId="1504637800" sldId="1989"/>
            <ac:picMk id="5" creationId="{2BD2E6A5-C864-BED6-1D74-83A701C758A7}"/>
          </ac:picMkLst>
        </pc:picChg>
      </pc:sldChg>
      <pc:sldChg chg="addSp delSp modSp add mod">
        <pc:chgData name="Yoel Kortick" userId="167978f5-7f40-4909-85d5-d4149554ad4e" providerId="ADAL" clId="{15BC3BA5-92C4-49A5-B451-47E622F0D681}" dt="2023-01-08T11:22:18.342" v="1936"/>
        <pc:sldMkLst>
          <pc:docMk/>
          <pc:sldMk cId="3082116865" sldId="1990"/>
        </pc:sldMkLst>
        <pc:spChg chg="mod">
          <ac:chgData name="Yoel Kortick" userId="167978f5-7f40-4909-85d5-d4149554ad4e" providerId="ADAL" clId="{15BC3BA5-92C4-49A5-B451-47E622F0D681}" dt="2023-01-08T11:22:18.342" v="1936"/>
          <ac:spMkLst>
            <pc:docMk/>
            <pc:sldMk cId="3082116865" sldId="1990"/>
            <ac:spMk id="3" creationId="{4FC18B40-6547-41EC-8A0E-1C8F40E0A42F}"/>
          </ac:spMkLst>
        </pc:spChg>
        <pc:spChg chg="mod">
          <ac:chgData name="Yoel Kortick" userId="167978f5-7f40-4909-85d5-d4149554ad4e" providerId="ADAL" clId="{15BC3BA5-92C4-49A5-B451-47E622F0D681}" dt="2023-01-08T10:55:30.708" v="1681" actId="1037"/>
          <ac:spMkLst>
            <pc:docMk/>
            <pc:sldMk cId="3082116865" sldId="1990"/>
            <ac:spMk id="6" creationId="{D46AC342-8D63-CC53-F0DE-949B5D5C9782}"/>
          </ac:spMkLst>
        </pc:spChg>
        <pc:spChg chg="mod">
          <ac:chgData name="Yoel Kortick" userId="167978f5-7f40-4909-85d5-d4149554ad4e" providerId="ADAL" clId="{15BC3BA5-92C4-49A5-B451-47E622F0D681}" dt="2023-01-08T10:55:40.596" v="1684" actId="14100"/>
          <ac:spMkLst>
            <pc:docMk/>
            <pc:sldMk cId="3082116865" sldId="1990"/>
            <ac:spMk id="7" creationId="{2D147CBD-181D-50CE-3CA4-8C6050979F71}"/>
          </ac:spMkLst>
        </pc:spChg>
        <pc:spChg chg="mod">
          <ac:chgData name="Yoel Kortick" userId="167978f5-7f40-4909-85d5-d4149554ad4e" providerId="ADAL" clId="{15BC3BA5-92C4-49A5-B451-47E622F0D681}" dt="2023-01-08T10:55:44.502" v="1685" actId="33524"/>
          <ac:spMkLst>
            <pc:docMk/>
            <pc:sldMk cId="3082116865" sldId="1990"/>
            <ac:spMk id="16" creationId="{B2EAFB0F-283B-6DD5-8EF5-A3939B56B78E}"/>
          </ac:spMkLst>
        </pc:spChg>
        <pc:picChg chg="del">
          <ac:chgData name="Yoel Kortick" userId="167978f5-7f40-4909-85d5-d4149554ad4e" providerId="ADAL" clId="{15BC3BA5-92C4-49A5-B451-47E622F0D681}" dt="2023-01-08T10:54:22.489" v="1671" actId="478"/>
          <ac:picMkLst>
            <pc:docMk/>
            <pc:sldMk cId="3082116865" sldId="1990"/>
            <ac:picMk id="4" creationId="{58D21A48-B533-6AD9-9F95-EDE863966C74}"/>
          </ac:picMkLst>
        </pc:picChg>
        <pc:picChg chg="add mod ord">
          <ac:chgData name="Yoel Kortick" userId="167978f5-7f40-4909-85d5-d4149554ad4e" providerId="ADAL" clId="{15BC3BA5-92C4-49A5-B451-47E622F0D681}" dt="2023-01-08T10:55:33.213" v="1682" actId="167"/>
          <ac:picMkLst>
            <pc:docMk/>
            <pc:sldMk cId="3082116865" sldId="1990"/>
            <ac:picMk id="5" creationId="{C32216E3-BE82-9016-6D17-DB12BB08D28E}"/>
          </ac:picMkLst>
        </pc:picChg>
      </pc:sldChg>
      <pc:sldChg chg="addSp delSp modSp add mod">
        <pc:chgData name="Yoel Kortick" userId="167978f5-7f40-4909-85d5-d4149554ad4e" providerId="ADAL" clId="{15BC3BA5-92C4-49A5-B451-47E622F0D681}" dt="2023-01-08T11:22:24.088" v="1942" actId="20577"/>
        <pc:sldMkLst>
          <pc:docMk/>
          <pc:sldMk cId="4213787533" sldId="1991"/>
        </pc:sldMkLst>
        <pc:spChg chg="mod">
          <ac:chgData name="Yoel Kortick" userId="167978f5-7f40-4909-85d5-d4149554ad4e" providerId="ADAL" clId="{15BC3BA5-92C4-49A5-B451-47E622F0D681}" dt="2023-01-08T11:22:24.088" v="1942" actId="20577"/>
          <ac:spMkLst>
            <pc:docMk/>
            <pc:sldMk cId="4213787533" sldId="1991"/>
            <ac:spMk id="3" creationId="{4FC18B40-6547-41EC-8A0E-1C8F40E0A42F}"/>
          </ac:spMkLst>
        </pc:spChg>
        <pc:spChg chg="mod">
          <ac:chgData name="Yoel Kortick" userId="167978f5-7f40-4909-85d5-d4149554ad4e" providerId="ADAL" clId="{15BC3BA5-92C4-49A5-B451-47E622F0D681}" dt="2023-01-08T10:57:11.957" v="1695" actId="1076"/>
          <ac:spMkLst>
            <pc:docMk/>
            <pc:sldMk cId="4213787533" sldId="1991"/>
            <ac:spMk id="6" creationId="{D46AC342-8D63-CC53-F0DE-949B5D5C9782}"/>
          </ac:spMkLst>
        </pc:spChg>
        <pc:spChg chg="mod">
          <ac:chgData name="Yoel Kortick" userId="167978f5-7f40-4909-85d5-d4149554ad4e" providerId="ADAL" clId="{15BC3BA5-92C4-49A5-B451-47E622F0D681}" dt="2023-01-08T10:57:18.473" v="1697" actId="14100"/>
          <ac:spMkLst>
            <pc:docMk/>
            <pc:sldMk cId="4213787533" sldId="1991"/>
            <ac:spMk id="7" creationId="{2D147CBD-181D-50CE-3CA4-8C6050979F71}"/>
          </ac:spMkLst>
        </pc:spChg>
        <pc:spChg chg="mod">
          <ac:chgData name="Yoel Kortick" userId="167978f5-7f40-4909-85d5-d4149554ad4e" providerId="ADAL" clId="{15BC3BA5-92C4-49A5-B451-47E622F0D681}" dt="2023-01-08T10:56:21.967" v="1687"/>
          <ac:spMkLst>
            <pc:docMk/>
            <pc:sldMk cId="4213787533" sldId="1991"/>
            <ac:spMk id="16" creationId="{B2EAFB0F-283B-6DD5-8EF5-A3939B56B78E}"/>
          </ac:spMkLst>
        </pc:spChg>
        <pc:picChg chg="add mod ord">
          <ac:chgData name="Yoel Kortick" userId="167978f5-7f40-4909-85d5-d4149554ad4e" providerId="ADAL" clId="{15BC3BA5-92C4-49A5-B451-47E622F0D681}" dt="2023-01-08T10:57:20.324" v="1698" actId="208"/>
          <ac:picMkLst>
            <pc:docMk/>
            <pc:sldMk cId="4213787533" sldId="1991"/>
            <ac:picMk id="4" creationId="{53B347C3-8DBB-CB2C-FC20-1EBF3A2F8DC7}"/>
          </ac:picMkLst>
        </pc:picChg>
        <pc:picChg chg="del">
          <ac:chgData name="Yoel Kortick" userId="167978f5-7f40-4909-85d5-d4149554ad4e" providerId="ADAL" clId="{15BC3BA5-92C4-49A5-B451-47E622F0D681}" dt="2023-01-08T10:56:23.732" v="1688" actId="478"/>
          <ac:picMkLst>
            <pc:docMk/>
            <pc:sldMk cId="4213787533" sldId="1991"/>
            <ac:picMk id="5" creationId="{C32216E3-BE82-9016-6D17-DB12BB08D28E}"/>
          </ac:picMkLst>
        </pc:picChg>
      </pc:sldChg>
      <pc:sldChg chg="addSp delSp modSp add mod">
        <pc:chgData name="Yoel Kortick" userId="167978f5-7f40-4909-85d5-d4149554ad4e" providerId="ADAL" clId="{15BC3BA5-92C4-49A5-B451-47E622F0D681}" dt="2023-01-08T11:22:30.844" v="1943"/>
        <pc:sldMkLst>
          <pc:docMk/>
          <pc:sldMk cId="3861442776" sldId="1992"/>
        </pc:sldMkLst>
        <pc:spChg chg="mod">
          <ac:chgData name="Yoel Kortick" userId="167978f5-7f40-4909-85d5-d4149554ad4e" providerId="ADAL" clId="{15BC3BA5-92C4-49A5-B451-47E622F0D681}" dt="2023-01-08T11:22:30.844" v="1943"/>
          <ac:spMkLst>
            <pc:docMk/>
            <pc:sldMk cId="3861442776" sldId="1992"/>
            <ac:spMk id="3" creationId="{4FC18B40-6547-41EC-8A0E-1C8F40E0A42F}"/>
          </ac:spMkLst>
        </pc:spChg>
        <pc:spChg chg="mod">
          <ac:chgData name="Yoel Kortick" userId="167978f5-7f40-4909-85d5-d4149554ad4e" providerId="ADAL" clId="{15BC3BA5-92C4-49A5-B451-47E622F0D681}" dt="2023-01-08T11:01:01.869" v="1719" actId="14100"/>
          <ac:spMkLst>
            <pc:docMk/>
            <pc:sldMk cId="3861442776" sldId="1992"/>
            <ac:spMk id="6" creationId="{D46AC342-8D63-CC53-F0DE-949B5D5C9782}"/>
          </ac:spMkLst>
        </pc:spChg>
        <pc:spChg chg="mod">
          <ac:chgData name="Yoel Kortick" userId="167978f5-7f40-4909-85d5-d4149554ad4e" providerId="ADAL" clId="{15BC3BA5-92C4-49A5-B451-47E622F0D681}" dt="2023-01-08T11:01:14.935" v="1734" actId="1035"/>
          <ac:spMkLst>
            <pc:docMk/>
            <pc:sldMk cId="3861442776" sldId="1992"/>
            <ac:spMk id="7" creationId="{2D147CBD-181D-50CE-3CA4-8C6050979F71}"/>
          </ac:spMkLst>
        </pc:spChg>
        <pc:spChg chg="add mod">
          <ac:chgData name="Yoel Kortick" userId="167978f5-7f40-4909-85d5-d4149554ad4e" providerId="ADAL" clId="{15BC3BA5-92C4-49A5-B451-47E622F0D681}" dt="2023-01-08T11:01:21.675" v="1736" actId="14100"/>
          <ac:spMkLst>
            <pc:docMk/>
            <pc:sldMk cId="3861442776" sldId="1992"/>
            <ac:spMk id="9" creationId="{C9375B59-5DB8-F388-509F-3F6DFBE5A45B}"/>
          </ac:spMkLst>
        </pc:spChg>
        <pc:spChg chg="mod">
          <ac:chgData name="Yoel Kortick" userId="167978f5-7f40-4909-85d5-d4149554ad4e" providerId="ADAL" clId="{15BC3BA5-92C4-49A5-B451-47E622F0D681}" dt="2023-01-08T10:57:36.785" v="1700"/>
          <ac:spMkLst>
            <pc:docMk/>
            <pc:sldMk cId="3861442776" sldId="1992"/>
            <ac:spMk id="16" creationId="{B2EAFB0F-283B-6DD5-8EF5-A3939B56B78E}"/>
          </ac:spMkLst>
        </pc:spChg>
        <pc:picChg chg="del">
          <ac:chgData name="Yoel Kortick" userId="167978f5-7f40-4909-85d5-d4149554ad4e" providerId="ADAL" clId="{15BC3BA5-92C4-49A5-B451-47E622F0D681}" dt="2023-01-08T10:57:41.047" v="1701" actId="478"/>
          <ac:picMkLst>
            <pc:docMk/>
            <pc:sldMk cId="3861442776" sldId="1992"/>
            <ac:picMk id="4" creationId="{53B347C3-8DBB-CB2C-FC20-1EBF3A2F8DC7}"/>
          </ac:picMkLst>
        </pc:picChg>
        <pc:picChg chg="add mod ord">
          <ac:chgData name="Yoel Kortick" userId="167978f5-7f40-4909-85d5-d4149554ad4e" providerId="ADAL" clId="{15BC3BA5-92C4-49A5-B451-47E622F0D681}" dt="2023-01-08T10:59:59.512" v="1708" actId="208"/>
          <ac:picMkLst>
            <pc:docMk/>
            <pc:sldMk cId="3861442776" sldId="1992"/>
            <ac:picMk id="5" creationId="{E325C214-5CC2-D53A-3C3B-9361371F0276}"/>
          </ac:picMkLst>
        </pc:picChg>
        <pc:picChg chg="add mod ord">
          <ac:chgData name="Yoel Kortick" userId="167978f5-7f40-4909-85d5-d4149554ad4e" providerId="ADAL" clId="{15BC3BA5-92C4-49A5-B451-47E622F0D681}" dt="2023-01-08T11:00:01.531" v="1709" actId="208"/>
          <ac:picMkLst>
            <pc:docMk/>
            <pc:sldMk cId="3861442776" sldId="1992"/>
            <ac:picMk id="8" creationId="{52CD7619-C42C-B5F1-ACC8-01D2EF5489F8}"/>
          </ac:picMkLst>
        </pc:picChg>
        <pc:picChg chg="add mod ord">
          <ac:chgData name="Yoel Kortick" userId="167978f5-7f40-4909-85d5-d4149554ad4e" providerId="ADAL" clId="{15BC3BA5-92C4-49A5-B451-47E622F0D681}" dt="2023-01-08T11:01:06.510" v="1721" actId="167"/>
          <ac:picMkLst>
            <pc:docMk/>
            <pc:sldMk cId="3861442776" sldId="1992"/>
            <ac:picMk id="11" creationId="{327BD96D-D6DA-B0D0-37E5-78B4CEF2B6F4}"/>
          </ac:picMkLst>
        </pc:picChg>
      </pc:sldChg>
      <pc:sldChg chg="addSp delSp modSp add mod">
        <pc:chgData name="Yoel Kortick" userId="167978f5-7f40-4909-85d5-d4149554ad4e" providerId="ADAL" clId="{15BC3BA5-92C4-49A5-B451-47E622F0D681}" dt="2023-01-08T11:22:33.249" v="1944"/>
        <pc:sldMkLst>
          <pc:docMk/>
          <pc:sldMk cId="2085975314" sldId="1993"/>
        </pc:sldMkLst>
        <pc:spChg chg="mod">
          <ac:chgData name="Yoel Kortick" userId="167978f5-7f40-4909-85d5-d4149554ad4e" providerId="ADAL" clId="{15BC3BA5-92C4-49A5-B451-47E622F0D681}" dt="2023-01-08T11:22:33.249" v="1944"/>
          <ac:spMkLst>
            <pc:docMk/>
            <pc:sldMk cId="2085975314" sldId="1993"/>
            <ac:spMk id="3" creationId="{4FC18B40-6547-41EC-8A0E-1C8F40E0A42F}"/>
          </ac:spMkLst>
        </pc:spChg>
        <pc:spChg chg="mod">
          <ac:chgData name="Yoel Kortick" userId="167978f5-7f40-4909-85d5-d4149554ad4e" providerId="ADAL" clId="{15BC3BA5-92C4-49A5-B451-47E622F0D681}" dt="2023-01-08T11:02:35.500" v="1750" actId="14100"/>
          <ac:spMkLst>
            <pc:docMk/>
            <pc:sldMk cId="2085975314" sldId="1993"/>
            <ac:spMk id="6" creationId="{D46AC342-8D63-CC53-F0DE-949B5D5C9782}"/>
          </ac:spMkLst>
        </pc:spChg>
        <pc:spChg chg="del">
          <ac:chgData name="Yoel Kortick" userId="167978f5-7f40-4909-85d5-d4149554ad4e" providerId="ADAL" clId="{15BC3BA5-92C4-49A5-B451-47E622F0D681}" dt="2023-01-08T11:02:37.404" v="1751" actId="478"/>
          <ac:spMkLst>
            <pc:docMk/>
            <pc:sldMk cId="2085975314" sldId="1993"/>
            <ac:spMk id="7" creationId="{2D147CBD-181D-50CE-3CA4-8C6050979F71}"/>
          </ac:spMkLst>
        </pc:spChg>
        <pc:spChg chg="del">
          <ac:chgData name="Yoel Kortick" userId="167978f5-7f40-4909-85d5-d4149554ad4e" providerId="ADAL" clId="{15BC3BA5-92C4-49A5-B451-47E622F0D681}" dt="2023-01-08T11:02:38.436" v="1752" actId="478"/>
          <ac:spMkLst>
            <pc:docMk/>
            <pc:sldMk cId="2085975314" sldId="1993"/>
            <ac:spMk id="9" creationId="{C9375B59-5DB8-F388-509F-3F6DFBE5A45B}"/>
          </ac:spMkLst>
        </pc:spChg>
        <pc:spChg chg="mod">
          <ac:chgData name="Yoel Kortick" userId="167978f5-7f40-4909-85d5-d4149554ad4e" providerId="ADAL" clId="{15BC3BA5-92C4-49A5-B451-47E622F0D681}" dt="2023-01-08T11:02:23.778" v="1747" actId="33524"/>
          <ac:spMkLst>
            <pc:docMk/>
            <pc:sldMk cId="2085975314" sldId="1993"/>
            <ac:spMk id="16" creationId="{B2EAFB0F-283B-6DD5-8EF5-A3939B56B78E}"/>
          </ac:spMkLst>
        </pc:spChg>
        <pc:picChg chg="add mod ord">
          <ac:chgData name="Yoel Kortick" userId="167978f5-7f40-4909-85d5-d4149554ad4e" providerId="ADAL" clId="{15BC3BA5-92C4-49A5-B451-47E622F0D681}" dt="2023-01-08T11:02:27.406" v="1748" actId="167"/>
          <ac:picMkLst>
            <pc:docMk/>
            <pc:sldMk cId="2085975314" sldId="1993"/>
            <ac:picMk id="4" creationId="{D72675A2-3796-29E0-FDFD-25DBCFC42670}"/>
          </ac:picMkLst>
        </pc:picChg>
        <pc:picChg chg="del">
          <ac:chgData name="Yoel Kortick" userId="167978f5-7f40-4909-85d5-d4149554ad4e" providerId="ADAL" clId="{15BC3BA5-92C4-49A5-B451-47E622F0D681}" dt="2023-01-08T11:01:45.012" v="1739" actId="478"/>
          <ac:picMkLst>
            <pc:docMk/>
            <pc:sldMk cId="2085975314" sldId="1993"/>
            <ac:picMk id="5" creationId="{E325C214-5CC2-D53A-3C3B-9361371F0276}"/>
          </ac:picMkLst>
        </pc:picChg>
        <pc:picChg chg="del">
          <ac:chgData name="Yoel Kortick" userId="167978f5-7f40-4909-85d5-d4149554ad4e" providerId="ADAL" clId="{15BC3BA5-92C4-49A5-B451-47E622F0D681}" dt="2023-01-08T11:01:44.465" v="1738" actId="478"/>
          <ac:picMkLst>
            <pc:docMk/>
            <pc:sldMk cId="2085975314" sldId="1993"/>
            <ac:picMk id="8" creationId="{52CD7619-C42C-B5F1-ACC8-01D2EF5489F8}"/>
          </ac:picMkLst>
        </pc:picChg>
        <pc:picChg chg="del">
          <ac:chgData name="Yoel Kortick" userId="167978f5-7f40-4909-85d5-d4149554ad4e" providerId="ADAL" clId="{15BC3BA5-92C4-49A5-B451-47E622F0D681}" dt="2023-01-08T11:01:45.550" v="1740" actId="478"/>
          <ac:picMkLst>
            <pc:docMk/>
            <pc:sldMk cId="2085975314" sldId="1993"/>
            <ac:picMk id="11" creationId="{327BD96D-D6DA-B0D0-37E5-78B4CEF2B6F4}"/>
          </ac:picMkLst>
        </pc:picChg>
      </pc:sldChg>
      <pc:sldChg chg="addSp delSp modSp add mod">
        <pc:chgData name="Yoel Kortick" userId="167978f5-7f40-4909-85d5-d4149554ad4e" providerId="ADAL" clId="{15BC3BA5-92C4-49A5-B451-47E622F0D681}" dt="2023-01-08T11:24:59.694" v="2028" actId="208"/>
        <pc:sldMkLst>
          <pc:docMk/>
          <pc:sldMk cId="108558708" sldId="1994"/>
        </pc:sldMkLst>
        <pc:spChg chg="mod">
          <ac:chgData name="Yoel Kortick" userId="167978f5-7f40-4909-85d5-d4149554ad4e" providerId="ADAL" clId="{15BC3BA5-92C4-49A5-B451-47E622F0D681}" dt="2023-01-08T11:22:46.887" v="1949" actId="20577"/>
          <ac:spMkLst>
            <pc:docMk/>
            <pc:sldMk cId="108558708" sldId="1994"/>
            <ac:spMk id="3" creationId="{4FC18B40-6547-41EC-8A0E-1C8F40E0A42F}"/>
          </ac:spMkLst>
        </pc:spChg>
        <pc:spChg chg="mod">
          <ac:chgData name="Yoel Kortick" userId="167978f5-7f40-4909-85d5-d4149554ad4e" providerId="ADAL" clId="{15BC3BA5-92C4-49A5-B451-47E622F0D681}" dt="2023-01-08T11:24:57.090" v="2027" actId="14100"/>
          <ac:spMkLst>
            <pc:docMk/>
            <pc:sldMk cId="108558708" sldId="1994"/>
            <ac:spMk id="6" creationId="{D46AC342-8D63-CC53-F0DE-949B5D5C9782}"/>
          </ac:spMkLst>
        </pc:spChg>
        <pc:spChg chg="mod">
          <ac:chgData name="Yoel Kortick" userId="167978f5-7f40-4909-85d5-d4149554ad4e" providerId="ADAL" clId="{15BC3BA5-92C4-49A5-B451-47E622F0D681}" dt="2023-01-08T11:24:41.624" v="2016" actId="20577"/>
          <ac:spMkLst>
            <pc:docMk/>
            <pc:sldMk cId="108558708" sldId="1994"/>
            <ac:spMk id="16" creationId="{B2EAFB0F-283B-6DD5-8EF5-A3939B56B78E}"/>
          </ac:spMkLst>
        </pc:spChg>
        <pc:picChg chg="del">
          <ac:chgData name="Yoel Kortick" userId="167978f5-7f40-4909-85d5-d4149554ad4e" providerId="ADAL" clId="{15BC3BA5-92C4-49A5-B451-47E622F0D681}" dt="2023-01-08T11:24:18.018" v="2014" actId="478"/>
          <ac:picMkLst>
            <pc:docMk/>
            <pc:sldMk cId="108558708" sldId="1994"/>
            <ac:picMk id="4" creationId="{D72675A2-3796-29E0-FDFD-25DBCFC42670}"/>
          </ac:picMkLst>
        </pc:picChg>
        <pc:picChg chg="add mod ord">
          <ac:chgData name="Yoel Kortick" userId="167978f5-7f40-4909-85d5-d4149554ad4e" providerId="ADAL" clId="{15BC3BA5-92C4-49A5-B451-47E622F0D681}" dt="2023-01-08T11:24:59.694" v="2028" actId="208"/>
          <ac:picMkLst>
            <pc:docMk/>
            <pc:sldMk cId="108558708" sldId="1994"/>
            <ac:picMk id="5" creationId="{53611DDC-E7DC-021F-D80B-817AE3E05DB8}"/>
          </ac:picMkLst>
        </pc:picChg>
      </pc:sldChg>
      <pc:sldChg chg="modSp add mod">
        <pc:chgData name="Yoel Kortick" userId="167978f5-7f40-4909-85d5-d4149554ad4e" providerId="ADAL" clId="{15BC3BA5-92C4-49A5-B451-47E622F0D681}" dt="2023-01-08T11:32:53.890" v="2239"/>
        <pc:sldMkLst>
          <pc:docMk/>
          <pc:sldMk cId="529348470" sldId="1995"/>
        </pc:sldMkLst>
        <pc:spChg chg="mod">
          <ac:chgData name="Yoel Kortick" userId="167978f5-7f40-4909-85d5-d4149554ad4e" providerId="ADAL" clId="{15BC3BA5-92C4-49A5-B451-47E622F0D681}" dt="2023-01-08T11:32:53.890" v="2239"/>
          <ac:spMkLst>
            <pc:docMk/>
            <pc:sldMk cId="529348470" sldId="1995"/>
            <ac:spMk id="3" creationId="{440E2C51-CB70-4EE1-8E6B-DADCB74DEC44}"/>
          </ac:spMkLst>
        </pc:spChg>
      </pc:sldChg>
      <pc:sldChg chg="delSp modSp add mod">
        <pc:chgData name="Yoel Kortick" userId="167978f5-7f40-4909-85d5-d4149554ad4e" providerId="ADAL" clId="{15BC3BA5-92C4-49A5-B451-47E622F0D681}" dt="2023-01-08T11:35:54.774" v="2648"/>
        <pc:sldMkLst>
          <pc:docMk/>
          <pc:sldMk cId="2945707853" sldId="1996"/>
        </pc:sldMkLst>
        <pc:spChg chg="mod">
          <ac:chgData name="Yoel Kortick" userId="167978f5-7f40-4909-85d5-d4149554ad4e" providerId="ADAL" clId="{15BC3BA5-92C4-49A5-B451-47E622F0D681}" dt="2023-01-08T11:32:59.595" v="2242"/>
          <ac:spMkLst>
            <pc:docMk/>
            <pc:sldMk cId="2945707853" sldId="1996"/>
            <ac:spMk id="3" creationId="{4FC18B40-6547-41EC-8A0E-1C8F40E0A42F}"/>
          </ac:spMkLst>
        </pc:spChg>
        <pc:spChg chg="del">
          <ac:chgData name="Yoel Kortick" userId="167978f5-7f40-4909-85d5-d4149554ad4e" providerId="ADAL" clId="{15BC3BA5-92C4-49A5-B451-47E622F0D681}" dt="2023-01-08T11:35:10.258" v="2541" actId="478"/>
          <ac:spMkLst>
            <pc:docMk/>
            <pc:sldMk cId="2945707853" sldId="1996"/>
            <ac:spMk id="8" creationId="{6B42F5C9-E8F2-9AA9-2E6A-C06EA814091E}"/>
          </ac:spMkLst>
        </pc:spChg>
        <pc:spChg chg="mod">
          <ac:chgData name="Yoel Kortick" userId="167978f5-7f40-4909-85d5-d4149554ad4e" providerId="ADAL" clId="{15BC3BA5-92C4-49A5-B451-47E622F0D681}" dt="2023-01-08T11:35:54.774" v="2648"/>
          <ac:spMkLst>
            <pc:docMk/>
            <pc:sldMk cId="2945707853" sldId="1996"/>
            <ac:spMk id="10" creationId="{19E9D55E-0049-4072-9DC2-48193A586191}"/>
          </ac:spMkLst>
        </pc:spChg>
        <pc:picChg chg="del">
          <ac:chgData name="Yoel Kortick" userId="167978f5-7f40-4909-85d5-d4149554ad4e" providerId="ADAL" clId="{15BC3BA5-92C4-49A5-B451-47E622F0D681}" dt="2023-01-08T11:35:10.258" v="2541" actId="478"/>
          <ac:picMkLst>
            <pc:docMk/>
            <pc:sldMk cId="2945707853" sldId="1996"/>
            <ac:picMk id="4" creationId="{2FC43633-BFB4-BF41-2706-F134A4D5A86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1/8/2023</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2023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80Analytics/Alma_Analytics_Subject_Areas/Purchase_Requests_(Analytic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6196533" cy="1305174"/>
          </a:xfrm>
        </p:spPr>
        <p:txBody>
          <a:bodyPr/>
          <a:lstStyle/>
          <a:p>
            <a:r>
              <a:rPr lang="en-US" sz="3200" dirty="0"/>
              <a:t>Purchase Requests in Alma Analytics</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5" name="Content Placeholder 5">
            <a:extLst>
              <a:ext uri="{FF2B5EF4-FFF2-40B4-BE49-F238E27FC236}">
                <a16:creationId xmlns:a16="http://schemas.microsoft.com/office/drawing/2014/main" id="{6D8D4351-C4CA-D8F3-34FF-690393773ED3}"/>
              </a:ext>
            </a:extLst>
          </p:cNvPr>
          <p:cNvSpPr>
            <a:spLocks noGrp="1"/>
          </p:cNvSpPr>
          <p:nvPr>
            <p:ph idx="1"/>
          </p:nvPr>
        </p:nvSpPr>
        <p:spPr>
          <a:xfrm>
            <a:off x="359531" y="692324"/>
            <a:ext cx="8424936" cy="799305"/>
          </a:xfrm>
        </p:spPr>
        <p:txBody>
          <a:bodyPr>
            <a:normAutofit fontScale="92500" lnSpcReduction="20000"/>
          </a:bodyPr>
          <a:lstStyle/>
          <a:p>
            <a:r>
              <a:rPr lang="en-US" sz="2000" dirty="0"/>
              <a:t>For example, instead of filtering by "request status = approved" and displaying the "Number of Purchase requests" it is possible to use the predefined filter "Number of Purchase Requests Approved" </a:t>
            </a:r>
          </a:p>
          <a:p>
            <a:endParaRPr lang="en-US" sz="2000" dirty="0"/>
          </a:p>
        </p:txBody>
      </p:sp>
      <p:sp>
        <p:nvSpPr>
          <p:cNvPr id="21" name="Rectangle 20">
            <a:extLst>
              <a:ext uri="{FF2B5EF4-FFF2-40B4-BE49-F238E27FC236}">
                <a16:creationId xmlns:a16="http://schemas.microsoft.com/office/drawing/2014/main" id="{69C21F91-9A77-A0D6-C810-E0B3DF103E2D}"/>
              </a:ext>
            </a:extLst>
          </p:cNvPr>
          <p:cNvSpPr/>
          <p:nvPr/>
        </p:nvSpPr>
        <p:spPr>
          <a:xfrm>
            <a:off x="2123728" y="1491629"/>
            <a:ext cx="6264696" cy="21602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F84051-D825-1D3B-5280-1F6BD1BBC915}"/>
              </a:ext>
            </a:extLst>
          </p:cNvPr>
          <p:cNvSpPr/>
          <p:nvPr/>
        </p:nvSpPr>
        <p:spPr>
          <a:xfrm>
            <a:off x="2123728" y="3760611"/>
            <a:ext cx="6264696" cy="9713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54C8881-991F-34F4-7371-A18B445DB55B}"/>
              </a:ext>
            </a:extLst>
          </p:cNvPr>
          <p:cNvSpPr txBox="1"/>
          <p:nvPr/>
        </p:nvSpPr>
        <p:spPr>
          <a:xfrm>
            <a:off x="755576" y="2401575"/>
            <a:ext cx="1351991" cy="307777"/>
          </a:xfrm>
          <a:prstGeom prst="rect">
            <a:avLst/>
          </a:prstGeom>
          <a:solidFill>
            <a:srgbClr val="FFFF00"/>
          </a:solidFill>
          <a:ln>
            <a:solidFill>
              <a:schemeClr val="accent1"/>
            </a:solidFill>
          </a:ln>
        </p:spPr>
        <p:txBody>
          <a:bodyPr wrap="square" rtlCol="0">
            <a:spAutoFit/>
          </a:bodyPr>
          <a:lstStyle/>
          <a:p>
            <a:r>
              <a:rPr lang="en-US" sz="1400" dirty="0"/>
              <a:t>Instead of this</a:t>
            </a:r>
          </a:p>
        </p:txBody>
      </p:sp>
      <p:sp>
        <p:nvSpPr>
          <p:cNvPr id="26" name="TextBox 25">
            <a:extLst>
              <a:ext uri="{FF2B5EF4-FFF2-40B4-BE49-F238E27FC236}">
                <a16:creationId xmlns:a16="http://schemas.microsoft.com/office/drawing/2014/main" id="{B6273C29-C3B7-0023-84A2-F46628B0D5A3}"/>
              </a:ext>
            </a:extLst>
          </p:cNvPr>
          <p:cNvSpPr txBox="1"/>
          <p:nvPr/>
        </p:nvSpPr>
        <p:spPr>
          <a:xfrm>
            <a:off x="755576" y="4064173"/>
            <a:ext cx="1351991" cy="307777"/>
          </a:xfrm>
          <a:prstGeom prst="rect">
            <a:avLst/>
          </a:prstGeom>
          <a:solidFill>
            <a:srgbClr val="FFFF00"/>
          </a:solidFill>
          <a:ln>
            <a:solidFill>
              <a:schemeClr val="accent1"/>
            </a:solidFill>
          </a:ln>
        </p:spPr>
        <p:txBody>
          <a:bodyPr wrap="square" rtlCol="0">
            <a:spAutoFit/>
          </a:bodyPr>
          <a:lstStyle/>
          <a:p>
            <a:r>
              <a:rPr lang="en-US" sz="1400" dirty="0"/>
              <a:t>Can use this</a:t>
            </a:r>
          </a:p>
        </p:txBody>
      </p:sp>
      <p:pic>
        <p:nvPicPr>
          <p:cNvPr id="28" name="Picture 27">
            <a:extLst>
              <a:ext uri="{FF2B5EF4-FFF2-40B4-BE49-F238E27FC236}">
                <a16:creationId xmlns:a16="http://schemas.microsoft.com/office/drawing/2014/main" id="{A255F619-AD4D-E15E-4364-803CB040C2F2}"/>
              </a:ext>
            </a:extLst>
          </p:cNvPr>
          <p:cNvPicPr>
            <a:picLocks noChangeAspect="1"/>
          </p:cNvPicPr>
          <p:nvPr/>
        </p:nvPicPr>
        <p:blipFill>
          <a:blip r:embed="rId2"/>
          <a:stretch>
            <a:fillRect/>
          </a:stretch>
        </p:blipFill>
        <p:spPr>
          <a:xfrm>
            <a:off x="2843212" y="1628775"/>
            <a:ext cx="3457575" cy="1885950"/>
          </a:xfrm>
          <a:prstGeom prst="rect">
            <a:avLst/>
          </a:prstGeom>
        </p:spPr>
      </p:pic>
      <p:pic>
        <p:nvPicPr>
          <p:cNvPr id="30" name="Picture 29">
            <a:extLst>
              <a:ext uri="{FF2B5EF4-FFF2-40B4-BE49-F238E27FC236}">
                <a16:creationId xmlns:a16="http://schemas.microsoft.com/office/drawing/2014/main" id="{B3C0CF7C-4161-79C7-0C6B-73056495D55A}"/>
              </a:ext>
            </a:extLst>
          </p:cNvPr>
          <p:cNvPicPr>
            <a:picLocks noChangeAspect="1"/>
          </p:cNvPicPr>
          <p:nvPr/>
        </p:nvPicPr>
        <p:blipFill>
          <a:blip r:embed="rId3"/>
          <a:stretch>
            <a:fillRect/>
          </a:stretch>
        </p:blipFill>
        <p:spPr>
          <a:xfrm>
            <a:off x="3563888" y="3969653"/>
            <a:ext cx="2466975" cy="523875"/>
          </a:xfrm>
          <a:prstGeom prst="rect">
            <a:avLst/>
          </a:prstGeom>
        </p:spPr>
      </p:pic>
    </p:spTree>
    <p:extLst>
      <p:ext uri="{BB962C8B-B14F-4D97-AF65-F5344CB8AC3E}">
        <p14:creationId xmlns:p14="http://schemas.microsoft.com/office/powerpoint/2010/main" val="265881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21991" cy="1240583"/>
          </a:xfrm>
        </p:spPr>
        <p:txBody>
          <a:bodyPr/>
          <a:lstStyle/>
          <a:p>
            <a:r>
              <a:rPr lang="en-US" dirty="0"/>
              <a:t>Viewing a small selection of the many default reports</a:t>
            </a:r>
          </a:p>
        </p:txBody>
      </p:sp>
    </p:spTree>
    <p:extLst>
      <p:ext uri="{BB962C8B-B14F-4D97-AF65-F5344CB8AC3E}">
        <p14:creationId xmlns:p14="http://schemas.microsoft.com/office/powerpoint/2010/main" val="1078410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6" name="Content Placeholder 5">
            <a:extLst>
              <a:ext uri="{FF2B5EF4-FFF2-40B4-BE49-F238E27FC236}">
                <a16:creationId xmlns:a16="http://schemas.microsoft.com/office/drawing/2014/main" id="{F589CE61-6A96-C4AA-5AC4-E9E4E5C0A31C}"/>
              </a:ext>
            </a:extLst>
          </p:cNvPr>
          <p:cNvSpPr>
            <a:spLocks noGrp="1"/>
          </p:cNvSpPr>
          <p:nvPr>
            <p:ph idx="1"/>
          </p:nvPr>
        </p:nvSpPr>
        <p:spPr>
          <a:xfrm>
            <a:off x="395536" y="771550"/>
            <a:ext cx="8424936" cy="3979385"/>
          </a:xfrm>
        </p:spPr>
        <p:txBody>
          <a:bodyPr>
            <a:normAutofit/>
          </a:bodyPr>
          <a:lstStyle/>
          <a:p>
            <a:r>
              <a:rPr lang="en-US" dirty="0"/>
              <a:t>On the next slide we have a report of Purchase Requests which have been assigned to a user but not updated for at least 30 days.</a:t>
            </a:r>
          </a:p>
          <a:p>
            <a:r>
              <a:rPr lang="en-US" dirty="0"/>
              <a:t>This can be used as an alert for the institution to take care of neglected purchase requests.</a:t>
            </a:r>
          </a:p>
          <a:p>
            <a:r>
              <a:rPr lang="en-US" dirty="0"/>
              <a:t>It filters by</a:t>
            </a:r>
          </a:p>
          <a:p>
            <a:pPr lvl="1"/>
            <a:r>
              <a:rPr lang="en-US" dirty="0"/>
              <a:t>Modification  date is equal or greater than 30 days ago</a:t>
            </a:r>
          </a:p>
          <a:p>
            <a:pPr lvl="1"/>
            <a:r>
              <a:rPr lang="en-US" dirty="0"/>
              <a:t>Assignee is not empty</a:t>
            </a:r>
          </a:p>
          <a:p>
            <a:pPr lvl="1"/>
            <a:r>
              <a:rPr lang="en-US" dirty="0"/>
              <a:t>Request status is not approved or rejected</a:t>
            </a:r>
          </a:p>
          <a:p>
            <a:endParaRPr lang="en-US" dirty="0"/>
          </a:p>
        </p:txBody>
      </p:sp>
    </p:spTree>
    <p:extLst>
      <p:ext uri="{BB962C8B-B14F-4D97-AF65-F5344CB8AC3E}">
        <p14:creationId xmlns:p14="http://schemas.microsoft.com/office/powerpoint/2010/main" val="413215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13" name="Picture 12">
            <a:extLst>
              <a:ext uri="{FF2B5EF4-FFF2-40B4-BE49-F238E27FC236}">
                <a16:creationId xmlns:a16="http://schemas.microsoft.com/office/drawing/2014/main" id="{D374D98C-2003-1FCE-3AC2-138B18E569C4}"/>
              </a:ext>
            </a:extLst>
          </p:cNvPr>
          <p:cNvPicPr>
            <a:picLocks noChangeAspect="1"/>
          </p:cNvPicPr>
          <p:nvPr/>
        </p:nvPicPr>
        <p:blipFill>
          <a:blip r:embed="rId2"/>
          <a:stretch>
            <a:fillRect/>
          </a:stretch>
        </p:blipFill>
        <p:spPr>
          <a:xfrm>
            <a:off x="0" y="1232089"/>
            <a:ext cx="9144000" cy="2679322"/>
          </a:xfrm>
          <a:prstGeom prst="rect">
            <a:avLst/>
          </a:prstGeom>
          <a:ln>
            <a:solidFill>
              <a:schemeClr val="accent1"/>
            </a:solidFill>
          </a:ln>
        </p:spPr>
      </p:pic>
    </p:spTree>
    <p:extLst>
      <p:ext uri="{BB962C8B-B14F-4D97-AF65-F5344CB8AC3E}">
        <p14:creationId xmlns:p14="http://schemas.microsoft.com/office/powerpoint/2010/main" val="2370129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6" name="Content Placeholder 5">
            <a:extLst>
              <a:ext uri="{FF2B5EF4-FFF2-40B4-BE49-F238E27FC236}">
                <a16:creationId xmlns:a16="http://schemas.microsoft.com/office/drawing/2014/main" id="{A87AFC34-A353-9071-7DC7-DD87311A5380}"/>
              </a:ext>
            </a:extLst>
          </p:cNvPr>
          <p:cNvSpPr>
            <a:spLocks noGrp="1"/>
          </p:cNvSpPr>
          <p:nvPr>
            <p:ph idx="1"/>
          </p:nvPr>
        </p:nvSpPr>
        <p:spPr>
          <a:xfrm>
            <a:off x="395536" y="771550"/>
            <a:ext cx="8424936" cy="3979385"/>
          </a:xfrm>
        </p:spPr>
        <p:txBody>
          <a:bodyPr>
            <a:normAutofit lnSpcReduction="10000"/>
          </a:bodyPr>
          <a:lstStyle/>
          <a:p>
            <a:r>
              <a:rPr lang="en-US" dirty="0"/>
              <a:t>On the next slide we have a report of Top 10 Requested LC Groups Requests Created in Last 365 Days</a:t>
            </a:r>
          </a:p>
          <a:p>
            <a:r>
              <a:rPr lang="en-US" dirty="0"/>
              <a:t>This is useful for collection development, identifying what subject area are in highest request by users. </a:t>
            </a:r>
          </a:p>
          <a:p>
            <a:r>
              <a:rPr lang="en-US" dirty="0"/>
              <a:t>It filters by</a:t>
            </a:r>
          </a:p>
          <a:p>
            <a:pPr lvl="1"/>
            <a:r>
              <a:rPr lang="en-US" dirty="0"/>
              <a:t>Creation date filter is in last 365 days</a:t>
            </a:r>
          </a:p>
          <a:p>
            <a:r>
              <a:rPr lang="en-US" dirty="0"/>
              <a:t>It displays measure</a:t>
            </a:r>
          </a:p>
          <a:p>
            <a:pPr lvl="1"/>
            <a:r>
              <a:rPr lang="en-US" dirty="0"/>
              <a:t>Number of Purchase Requests </a:t>
            </a:r>
          </a:p>
          <a:p>
            <a:pPr lvl="1"/>
            <a:r>
              <a:rPr lang="en-US" dirty="0"/>
              <a:t>LC Classification Group</a:t>
            </a:r>
          </a:p>
          <a:p>
            <a:pPr lvl="1"/>
            <a:r>
              <a:rPr lang="en-US" dirty="0"/>
              <a:t>LC Classification Code</a:t>
            </a:r>
          </a:p>
          <a:p>
            <a:endParaRPr lang="en-US" dirty="0"/>
          </a:p>
        </p:txBody>
      </p:sp>
    </p:spTree>
    <p:extLst>
      <p:ext uri="{BB962C8B-B14F-4D97-AF65-F5344CB8AC3E}">
        <p14:creationId xmlns:p14="http://schemas.microsoft.com/office/powerpoint/2010/main" val="1022672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8" name="Picture 7">
            <a:extLst>
              <a:ext uri="{FF2B5EF4-FFF2-40B4-BE49-F238E27FC236}">
                <a16:creationId xmlns:a16="http://schemas.microsoft.com/office/drawing/2014/main" id="{027CA599-7208-2861-D9C1-4A4A42E6C4DB}"/>
              </a:ext>
            </a:extLst>
          </p:cNvPr>
          <p:cNvPicPr>
            <a:picLocks noChangeAspect="1"/>
          </p:cNvPicPr>
          <p:nvPr/>
        </p:nvPicPr>
        <p:blipFill>
          <a:blip r:embed="rId2"/>
          <a:stretch>
            <a:fillRect/>
          </a:stretch>
        </p:blipFill>
        <p:spPr>
          <a:xfrm>
            <a:off x="0" y="1014592"/>
            <a:ext cx="9144000" cy="3114316"/>
          </a:xfrm>
          <a:prstGeom prst="rect">
            <a:avLst/>
          </a:prstGeom>
          <a:ln>
            <a:solidFill>
              <a:schemeClr val="accent1"/>
            </a:solidFill>
          </a:ln>
        </p:spPr>
      </p:pic>
    </p:spTree>
    <p:extLst>
      <p:ext uri="{BB962C8B-B14F-4D97-AF65-F5344CB8AC3E}">
        <p14:creationId xmlns:p14="http://schemas.microsoft.com/office/powerpoint/2010/main" val="3228880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8" name="Content Placeholder 5">
            <a:extLst>
              <a:ext uri="{FF2B5EF4-FFF2-40B4-BE49-F238E27FC236}">
                <a16:creationId xmlns:a16="http://schemas.microsoft.com/office/drawing/2014/main" id="{DC12AA19-C07F-8AA7-405A-0F3534138598}"/>
              </a:ext>
            </a:extLst>
          </p:cNvPr>
          <p:cNvSpPr>
            <a:spLocks noGrp="1"/>
          </p:cNvSpPr>
          <p:nvPr>
            <p:ph idx="1"/>
          </p:nvPr>
        </p:nvSpPr>
        <p:spPr>
          <a:xfrm>
            <a:off x="395536" y="771550"/>
            <a:ext cx="8424936" cy="3979385"/>
          </a:xfrm>
        </p:spPr>
        <p:txBody>
          <a:bodyPr>
            <a:normAutofit/>
          </a:bodyPr>
          <a:lstStyle/>
          <a:p>
            <a:r>
              <a:rPr lang="en-US" dirty="0"/>
              <a:t>On the next slide we have a report of Quarterly Trend of Requests and Costs in the Previous Complete 8 Quarters</a:t>
            </a:r>
          </a:p>
          <a:p>
            <a:r>
              <a:rPr lang="en-US" dirty="0"/>
              <a:t>We can see for example that there has been a steady increase in the number of purchase requests and corresponding total price.</a:t>
            </a:r>
          </a:p>
          <a:p>
            <a:r>
              <a:rPr lang="en-US" dirty="0"/>
              <a:t>It filters by</a:t>
            </a:r>
          </a:p>
          <a:p>
            <a:pPr lvl="1"/>
            <a:r>
              <a:rPr lang="en-US" dirty="0"/>
              <a:t>Creation date &gt; 8 complete quarters ago</a:t>
            </a:r>
          </a:p>
          <a:p>
            <a:r>
              <a:rPr lang="en-US" dirty="0"/>
              <a:t>It displays measures</a:t>
            </a:r>
          </a:p>
          <a:p>
            <a:pPr lvl="1"/>
            <a:r>
              <a:rPr lang="en-US" dirty="0"/>
              <a:t>Number of Purchase Requests</a:t>
            </a:r>
          </a:p>
          <a:p>
            <a:pPr lvl="1"/>
            <a:r>
              <a:rPr lang="en-US" dirty="0"/>
              <a:t>sum("PO </a:t>
            </a:r>
            <a:r>
              <a:rPr lang="en-US" dirty="0" err="1"/>
              <a:t>Line"."Net</a:t>
            </a:r>
            <a:r>
              <a:rPr lang="en-US" dirty="0"/>
              <a:t> Price")</a:t>
            </a:r>
          </a:p>
        </p:txBody>
      </p:sp>
    </p:spTree>
    <p:extLst>
      <p:ext uri="{BB962C8B-B14F-4D97-AF65-F5344CB8AC3E}">
        <p14:creationId xmlns:p14="http://schemas.microsoft.com/office/powerpoint/2010/main" val="2255328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7" name="Picture 6">
            <a:extLst>
              <a:ext uri="{FF2B5EF4-FFF2-40B4-BE49-F238E27FC236}">
                <a16:creationId xmlns:a16="http://schemas.microsoft.com/office/drawing/2014/main" id="{FFFD73C6-BB46-0ACC-372D-6BC5AF0AD8E3}"/>
              </a:ext>
            </a:extLst>
          </p:cNvPr>
          <p:cNvPicPr>
            <a:picLocks noChangeAspect="1"/>
          </p:cNvPicPr>
          <p:nvPr/>
        </p:nvPicPr>
        <p:blipFill>
          <a:blip r:embed="rId2"/>
          <a:stretch>
            <a:fillRect/>
          </a:stretch>
        </p:blipFill>
        <p:spPr>
          <a:xfrm>
            <a:off x="2339752" y="646479"/>
            <a:ext cx="4645926" cy="4155926"/>
          </a:xfrm>
          <a:prstGeom prst="rect">
            <a:avLst/>
          </a:prstGeom>
          <a:ln>
            <a:solidFill>
              <a:schemeClr val="accent1"/>
            </a:solidFill>
          </a:ln>
        </p:spPr>
      </p:pic>
    </p:spTree>
    <p:extLst>
      <p:ext uri="{BB962C8B-B14F-4D97-AF65-F5344CB8AC3E}">
        <p14:creationId xmlns:p14="http://schemas.microsoft.com/office/powerpoint/2010/main" val="193266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5" name="Content Placeholder 5">
            <a:extLst>
              <a:ext uri="{FF2B5EF4-FFF2-40B4-BE49-F238E27FC236}">
                <a16:creationId xmlns:a16="http://schemas.microsoft.com/office/drawing/2014/main" id="{B642B2E8-B7DE-461D-39D7-675934074525}"/>
              </a:ext>
            </a:extLst>
          </p:cNvPr>
          <p:cNvSpPr>
            <a:spLocks noGrp="1"/>
          </p:cNvSpPr>
          <p:nvPr>
            <p:ph idx="1"/>
          </p:nvPr>
        </p:nvSpPr>
        <p:spPr>
          <a:xfrm>
            <a:off x="395536" y="771550"/>
            <a:ext cx="8424936" cy="3979385"/>
          </a:xfrm>
        </p:spPr>
        <p:txBody>
          <a:bodyPr>
            <a:normAutofit fontScale="92500" lnSpcReduction="10000"/>
          </a:bodyPr>
          <a:lstStyle/>
          <a:p>
            <a:r>
              <a:rPr lang="en-US" dirty="0"/>
              <a:t>On the next slide we have a report of Purchase Requests Monthly Trend by Format and Type in the Previous Complete 12 Months</a:t>
            </a:r>
          </a:p>
          <a:p>
            <a:r>
              <a:rPr lang="en-US" dirty="0"/>
              <a:t>We can see for example that there have been many more requests for books than journals.</a:t>
            </a:r>
          </a:p>
          <a:p>
            <a:r>
              <a:rPr lang="en-US" dirty="0"/>
              <a:t>It filters by</a:t>
            </a:r>
          </a:p>
          <a:p>
            <a:pPr lvl="1"/>
            <a:r>
              <a:rPr lang="en-US" dirty="0"/>
              <a:t>Creation date filter equals previous complete 12 months</a:t>
            </a:r>
          </a:p>
          <a:p>
            <a:r>
              <a:rPr lang="en-US" dirty="0"/>
              <a:t>It displays measures</a:t>
            </a:r>
          </a:p>
          <a:p>
            <a:pPr lvl="1"/>
            <a:r>
              <a:rPr lang="en-US" dirty="0"/>
              <a:t>Number of Purchase Requests - Electronic Books</a:t>
            </a:r>
          </a:p>
          <a:p>
            <a:pPr lvl="1"/>
            <a:r>
              <a:rPr lang="en-US" dirty="0"/>
              <a:t>Number of Purchase Requests - Electronic Journals</a:t>
            </a:r>
          </a:p>
          <a:p>
            <a:pPr lvl="1"/>
            <a:r>
              <a:rPr lang="en-US" dirty="0"/>
              <a:t>Number of Purchase Requests - Physical Books</a:t>
            </a:r>
          </a:p>
          <a:p>
            <a:pPr lvl="1"/>
            <a:r>
              <a:rPr lang="en-US" dirty="0"/>
              <a:t>Number of Purchase Requests - Physical Journals</a:t>
            </a:r>
          </a:p>
          <a:p>
            <a:endParaRPr lang="en-US" dirty="0"/>
          </a:p>
        </p:txBody>
      </p:sp>
    </p:spTree>
    <p:extLst>
      <p:ext uri="{BB962C8B-B14F-4D97-AF65-F5344CB8AC3E}">
        <p14:creationId xmlns:p14="http://schemas.microsoft.com/office/powerpoint/2010/main" val="30398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7" name="Picture 6">
            <a:extLst>
              <a:ext uri="{FF2B5EF4-FFF2-40B4-BE49-F238E27FC236}">
                <a16:creationId xmlns:a16="http://schemas.microsoft.com/office/drawing/2014/main" id="{A38585BC-7C65-9B32-53C5-B22A59135583}"/>
              </a:ext>
            </a:extLst>
          </p:cNvPr>
          <p:cNvPicPr>
            <a:picLocks noChangeAspect="1"/>
          </p:cNvPicPr>
          <p:nvPr/>
        </p:nvPicPr>
        <p:blipFill>
          <a:blip r:embed="rId2"/>
          <a:stretch>
            <a:fillRect/>
          </a:stretch>
        </p:blipFill>
        <p:spPr>
          <a:xfrm>
            <a:off x="0" y="1195157"/>
            <a:ext cx="9144000" cy="2753186"/>
          </a:xfrm>
          <a:prstGeom prst="rect">
            <a:avLst/>
          </a:prstGeom>
          <a:ln>
            <a:solidFill>
              <a:schemeClr val="accent1"/>
            </a:solidFill>
          </a:ln>
        </p:spPr>
      </p:pic>
    </p:spTree>
    <p:extLst>
      <p:ext uri="{BB962C8B-B14F-4D97-AF65-F5344CB8AC3E}">
        <p14:creationId xmlns:p14="http://schemas.microsoft.com/office/powerpoint/2010/main" val="9889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62914" y="436492"/>
            <a:ext cx="5781086" cy="4208505"/>
          </a:xfrm>
        </p:spPr>
        <p:txBody>
          <a:bodyPr>
            <a:normAutofit/>
          </a:bodyPr>
          <a:lstStyle/>
          <a:p>
            <a:r>
              <a:rPr lang="en-US" sz="2000" dirty="0"/>
              <a:t>Introduction</a:t>
            </a:r>
          </a:p>
          <a:p>
            <a:r>
              <a:rPr lang="en-US" sz="2000" dirty="0"/>
              <a:t>Viewing a small selection of the many default reports</a:t>
            </a:r>
          </a:p>
          <a:p>
            <a:r>
              <a:rPr lang="en-US" sz="2000" dirty="0"/>
              <a:t>List of all default reports with explanation</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7" name="Content Placeholder 5">
            <a:extLst>
              <a:ext uri="{FF2B5EF4-FFF2-40B4-BE49-F238E27FC236}">
                <a16:creationId xmlns:a16="http://schemas.microsoft.com/office/drawing/2014/main" id="{6284C256-B7F5-CC88-F372-276F17E3F964}"/>
              </a:ext>
            </a:extLst>
          </p:cNvPr>
          <p:cNvSpPr>
            <a:spLocks noGrp="1"/>
          </p:cNvSpPr>
          <p:nvPr>
            <p:ph idx="1"/>
          </p:nvPr>
        </p:nvSpPr>
        <p:spPr>
          <a:xfrm>
            <a:off x="395536" y="771550"/>
            <a:ext cx="8424936" cy="3979385"/>
          </a:xfrm>
        </p:spPr>
        <p:txBody>
          <a:bodyPr>
            <a:normAutofit/>
          </a:bodyPr>
          <a:lstStyle/>
          <a:p>
            <a:r>
              <a:rPr lang="en-US" dirty="0"/>
              <a:t>On the next slide we have a report of Purchase Requests Monthly Trend by Status in the Previous Complete 12 Months</a:t>
            </a:r>
          </a:p>
          <a:p>
            <a:r>
              <a:rPr lang="en-US" dirty="0"/>
              <a:t>We can see for example that there are many more "approved" requests than "rejected"</a:t>
            </a:r>
          </a:p>
          <a:p>
            <a:r>
              <a:rPr lang="en-US" dirty="0"/>
              <a:t>It filters by</a:t>
            </a:r>
          </a:p>
          <a:p>
            <a:pPr lvl="1"/>
            <a:r>
              <a:rPr lang="en-US" dirty="0"/>
              <a:t>Creation date filter equals previous complete 12 months</a:t>
            </a:r>
          </a:p>
          <a:p>
            <a:r>
              <a:rPr lang="en-US" dirty="0"/>
              <a:t>It displays measures</a:t>
            </a:r>
          </a:p>
          <a:p>
            <a:pPr lvl="1"/>
            <a:r>
              <a:rPr lang="en-US" dirty="0"/>
              <a:t>Number of Purchase Requests Approved</a:t>
            </a:r>
          </a:p>
          <a:p>
            <a:pPr lvl="1"/>
            <a:r>
              <a:rPr lang="en-US" dirty="0"/>
              <a:t>Number of Purchase Requests Rejected</a:t>
            </a:r>
          </a:p>
          <a:p>
            <a:endParaRPr lang="en-US" dirty="0"/>
          </a:p>
        </p:txBody>
      </p:sp>
    </p:spTree>
    <p:extLst>
      <p:ext uri="{BB962C8B-B14F-4D97-AF65-F5344CB8AC3E}">
        <p14:creationId xmlns:p14="http://schemas.microsoft.com/office/powerpoint/2010/main" val="276996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8" name="Picture 7">
            <a:extLst>
              <a:ext uri="{FF2B5EF4-FFF2-40B4-BE49-F238E27FC236}">
                <a16:creationId xmlns:a16="http://schemas.microsoft.com/office/drawing/2014/main" id="{C4FA1D2F-BB31-5153-B225-640B6555C765}"/>
              </a:ext>
            </a:extLst>
          </p:cNvPr>
          <p:cNvPicPr>
            <a:picLocks noChangeAspect="1"/>
          </p:cNvPicPr>
          <p:nvPr/>
        </p:nvPicPr>
        <p:blipFill>
          <a:blip r:embed="rId2"/>
          <a:stretch>
            <a:fillRect/>
          </a:stretch>
        </p:blipFill>
        <p:spPr>
          <a:xfrm>
            <a:off x="1357312" y="766762"/>
            <a:ext cx="6429375" cy="3609975"/>
          </a:xfrm>
          <a:prstGeom prst="rect">
            <a:avLst/>
          </a:prstGeom>
          <a:ln>
            <a:solidFill>
              <a:schemeClr val="accent1"/>
            </a:solidFill>
          </a:ln>
        </p:spPr>
      </p:pic>
    </p:spTree>
    <p:extLst>
      <p:ext uri="{BB962C8B-B14F-4D97-AF65-F5344CB8AC3E}">
        <p14:creationId xmlns:p14="http://schemas.microsoft.com/office/powerpoint/2010/main" val="2027985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5" name="Content Placeholder 5">
            <a:extLst>
              <a:ext uri="{FF2B5EF4-FFF2-40B4-BE49-F238E27FC236}">
                <a16:creationId xmlns:a16="http://schemas.microsoft.com/office/drawing/2014/main" id="{18E77CAA-95E9-2F9D-5302-6AD869F2C19D}"/>
              </a:ext>
            </a:extLst>
          </p:cNvPr>
          <p:cNvSpPr>
            <a:spLocks noGrp="1"/>
          </p:cNvSpPr>
          <p:nvPr>
            <p:ph idx="1"/>
          </p:nvPr>
        </p:nvSpPr>
        <p:spPr>
          <a:xfrm>
            <a:off x="395536" y="771550"/>
            <a:ext cx="8424936" cy="3979385"/>
          </a:xfrm>
        </p:spPr>
        <p:txBody>
          <a:bodyPr>
            <a:normAutofit fontScale="92500" lnSpcReduction="10000"/>
          </a:bodyPr>
          <a:lstStyle/>
          <a:p>
            <a:r>
              <a:rPr lang="en-US" dirty="0"/>
              <a:t>On the next slide we have a report of Monthly Trend of Requests and Costs in the Previous Complete 12 Months</a:t>
            </a:r>
          </a:p>
          <a:p>
            <a:r>
              <a:rPr lang="en-US" dirty="0"/>
              <a:t>We can see for example that, as expected, the overall cost of the POLs connected to Purchase Requests is relative to the numbers of Purchase requests (more Purchase Requests means a higher overall cost)</a:t>
            </a:r>
          </a:p>
          <a:p>
            <a:r>
              <a:rPr lang="en-US" dirty="0"/>
              <a:t>It filters by</a:t>
            </a:r>
          </a:p>
          <a:p>
            <a:pPr lvl="1"/>
            <a:r>
              <a:rPr lang="en-US" dirty="0"/>
              <a:t>Creation date filter equals previous complete 12 months</a:t>
            </a:r>
          </a:p>
          <a:p>
            <a:r>
              <a:rPr lang="en-US" dirty="0"/>
              <a:t>It displays measures</a:t>
            </a:r>
          </a:p>
          <a:p>
            <a:pPr lvl="1"/>
            <a:r>
              <a:rPr lang="en-US" dirty="0"/>
              <a:t>Number of Purchase Requests</a:t>
            </a:r>
          </a:p>
          <a:p>
            <a:pPr lvl="1"/>
            <a:r>
              <a:rPr lang="en-US" dirty="0"/>
              <a:t>sum("PO </a:t>
            </a:r>
            <a:r>
              <a:rPr lang="en-US" dirty="0" err="1"/>
              <a:t>Line"."Net</a:t>
            </a:r>
            <a:r>
              <a:rPr lang="en-US" dirty="0"/>
              <a:t> Price")</a:t>
            </a:r>
          </a:p>
        </p:txBody>
      </p:sp>
    </p:spTree>
    <p:extLst>
      <p:ext uri="{BB962C8B-B14F-4D97-AF65-F5344CB8AC3E}">
        <p14:creationId xmlns:p14="http://schemas.microsoft.com/office/powerpoint/2010/main" val="350719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7" name="Picture 6">
            <a:extLst>
              <a:ext uri="{FF2B5EF4-FFF2-40B4-BE49-F238E27FC236}">
                <a16:creationId xmlns:a16="http://schemas.microsoft.com/office/drawing/2014/main" id="{E8FF0D56-284B-2D02-96C1-108BEBBB1059}"/>
              </a:ext>
            </a:extLst>
          </p:cNvPr>
          <p:cNvPicPr>
            <a:picLocks noChangeAspect="1"/>
          </p:cNvPicPr>
          <p:nvPr/>
        </p:nvPicPr>
        <p:blipFill>
          <a:blip r:embed="rId2"/>
          <a:stretch>
            <a:fillRect/>
          </a:stretch>
        </p:blipFill>
        <p:spPr>
          <a:xfrm>
            <a:off x="962025" y="790575"/>
            <a:ext cx="7219950" cy="3562350"/>
          </a:xfrm>
          <a:prstGeom prst="rect">
            <a:avLst/>
          </a:prstGeom>
          <a:ln>
            <a:solidFill>
              <a:schemeClr val="accent1"/>
            </a:solidFill>
          </a:ln>
        </p:spPr>
      </p:pic>
    </p:spTree>
    <p:extLst>
      <p:ext uri="{BB962C8B-B14F-4D97-AF65-F5344CB8AC3E}">
        <p14:creationId xmlns:p14="http://schemas.microsoft.com/office/powerpoint/2010/main" val="424089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7" name="Content Placeholder 5">
            <a:extLst>
              <a:ext uri="{FF2B5EF4-FFF2-40B4-BE49-F238E27FC236}">
                <a16:creationId xmlns:a16="http://schemas.microsoft.com/office/drawing/2014/main" id="{6284C256-B7F5-CC88-F372-276F17E3F964}"/>
              </a:ext>
            </a:extLst>
          </p:cNvPr>
          <p:cNvSpPr>
            <a:spLocks noGrp="1"/>
          </p:cNvSpPr>
          <p:nvPr>
            <p:ph idx="1"/>
          </p:nvPr>
        </p:nvSpPr>
        <p:spPr>
          <a:xfrm>
            <a:off x="395536" y="771550"/>
            <a:ext cx="8424936" cy="3979385"/>
          </a:xfrm>
        </p:spPr>
        <p:txBody>
          <a:bodyPr>
            <a:normAutofit/>
          </a:bodyPr>
          <a:lstStyle/>
          <a:p>
            <a:r>
              <a:rPr lang="en-US" dirty="0"/>
              <a:t>On the next slide we have a report of PO Line Reference Numbers from a Purchase Request in the Last 30 Days.</a:t>
            </a:r>
          </a:p>
          <a:p>
            <a:r>
              <a:rPr lang="en-US" dirty="0"/>
              <a:t>This can be used as an input report in any other subject area which contains the PO Line reference .</a:t>
            </a:r>
          </a:p>
          <a:p>
            <a:r>
              <a:rPr lang="en-US" dirty="0"/>
              <a:t>It filters by</a:t>
            </a:r>
          </a:p>
          <a:p>
            <a:pPr lvl="1"/>
            <a:r>
              <a:rPr lang="en-US" dirty="0"/>
              <a:t>Creation date is less than or equal to 30 days ago</a:t>
            </a:r>
          </a:p>
          <a:p>
            <a:pPr lvl="1"/>
            <a:r>
              <a:rPr lang="en-US" dirty="0"/>
              <a:t>Request status equals approved</a:t>
            </a:r>
          </a:p>
          <a:p>
            <a:endParaRPr lang="en-US" dirty="0"/>
          </a:p>
        </p:txBody>
      </p:sp>
    </p:spTree>
    <p:extLst>
      <p:ext uri="{BB962C8B-B14F-4D97-AF65-F5344CB8AC3E}">
        <p14:creationId xmlns:p14="http://schemas.microsoft.com/office/powerpoint/2010/main" val="3009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4" name="Picture 3">
            <a:extLst>
              <a:ext uri="{FF2B5EF4-FFF2-40B4-BE49-F238E27FC236}">
                <a16:creationId xmlns:a16="http://schemas.microsoft.com/office/drawing/2014/main" id="{27AAD59E-AFD5-52A6-38BC-FB170F5CA46C}"/>
              </a:ext>
            </a:extLst>
          </p:cNvPr>
          <p:cNvPicPr>
            <a:picLocks noChangeAspect="1"/>
          </p:cNvPicPr>
          <p:nvPr/>
        </p:nvPicPr>
        <p:blipFill>
          <a:blip r:embed="rId2"/>
          <a:stretch>
            <a:fillRect/>
          </a:stretch>
        </p:blipFill>
        <p:spPr>
          <a:xfrm>
            <a:off x="957262" y="674340"/>
            <a:ext cx="7229475" cy="4057650"/>
          </a:xfrm>
          <a:prstGeom prst="rect">
            <a:avLst/>
          </a:prstGeom>
          <a:ln>
            <a:solidFill>
              <a:schemeClr val="accent1"/>
            </a:solidFill>
          </a:ln>
        </p:spPr>
      </p:pic>
    </p:spTree>
    <p:extLst>
      <p:ext uri="{BB962C8B-B14F-4D97-AF65-F5344CB8AC3E}">
        <p14:creationId xmlns:p14="http://schemas.microsoft.com/office/powerpoint/2010/main" val="150981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sp>
        <p:nvSpPr>
          <p:cNvPr id="5" name="Content Placeholder 5">
            <a:extLst>
              <a:ext uri="{FF2B5EF4-FFF2-40B4-BE49-F238E27FC236}">
                <a16:creationId xmlns:a16="http://schemas.microsoft.com/office/drawing/2014/main" id="{18E77CAA-95E9-2F9D-5302-6AD869F2C19D}"/>
              </a:ext>
            </a:extLst>
          </p:cNvPr>
          <p:cNvSpPr>
            <a:spLocks noGrp="1"/>
          </p:cNvSpPr>
          <p:nvPr>
            <p:ph idx="1"/>
          </p:nvPr>
        </p:nvSpPr>
        <p:spPr>
          <a:xfrm>
            <a:off x="395536" y="771550"/>
            <a:ext cx="8424936" cy="3979385"/>
          </a:xfrm>
        </p:spPr>
        <p:txBody>
          <a:bodyPr>
            <a:normAutofit fontScale="85000" lnSpcReduction="10000"/>
          </a:bodyPr>
          <a:lstStyle/>
          <a:p>
            <a:r>
              <a:rPr lang="en-US" dirty="0"/>
              <a:t>On the next slide we have a report of Request Handling Time from creation to rejected or approved in the Previous Complete 12 Months</a:t>
            </a:r>
          </a:p>
          <a:p>
            <a:r>
              <a:rPr lang="en-US" dirty="0"/>
              <a:t>This can be useful in monitoring handling time for new purchase requests</a:t>
            </a:r>
          </a:p>
          <a:p>
            <a:r>
              <a:rPr lang="en-US" dirty="0"/>
              <a:t>It filters by</a:t>
            </a:r>
          </a:p>
          <a:p>
            <a:pPr lvl="1"/>
            <a:r>
              <a:rPr lang="en-US" dirty="0"/>
              <a:t>Creation date filter equals previous complete 12 months</a:t>
            </a:r>
          </a:p>
          <a:p>
            <a:r>
              <a:rPr lang="en-US" dirty="0"/>
              <a:t>It displays measures</a:t>
            </a:r>
          </a:p>
          <a:p>
            <a:pPr lvl="1"/>
            <a:r>
              <a:rPr lang="en-US" dirty="0"/>
              <a:t>"Purchase Request </a:t>
            </a:r>
            <a:r>
              <a:rPr lang="en-US" dirty="0" err="1"/>
              <a:t>Measures"."Number</a:t>
            </a:r>
            <a:r>
              <a:rPr lang="en-US" dirty="0"/>
              <a:t> of Purchase Requests“</a:t>
            </a:r>
          </a:p>
          <a:p>
            <a:pPr lvl="1"/>
            <a:r>
              <a:rPr lang="en-US" dirty="0"/>
              <a:t>AVG(TIMESTAMPDIFF(SQL_TSI_DAY, "Creation </a:t>
            </a:r>
            <a:r>
              <a:rPr lang="en-US" dirty="0" err="1"/>
              <a:t>Date"."Creation</a:t>
            </a:r>
            <a:r>
              <a:rPr lang="en-US" dirty="0"/>
              <a:t> Date", "Modification </a:t>
            </a:r>
            <a:r>
              <a:rPr lang="en-US" dirty="0" err="1"/>
              <a:t>Date"."Modification</a:t>
            </a:r>
            <a:r>
              <a:rPr lang="en-US" dirty="0"/>
              <a:t> Date"))</a:t>
            </a:r>
          </a:p>
          <a:p>
            <a:pPr lvl="1"/>
            <a:r>
              <a:rPr lang="en-US" dirty="0"/>
              <a:t>MAX(TIMESTAMPDIFF(SQL_TSI_DAY, "Creation </a:t>
            </a:r>
            <a:r>
              <a:rPr lang="en-US" dirty="0" err="1"/>
              <a:t>Date"."Creation</a:t>
            </a:r>
            <a:r>
              <a:rPr lang="en-US" dirty="0"/>
              <a:t> Date", "Modification </a:t>
            </a:r>
            <a:r>
              <a:rPr lang="en-US" dirty="0" err="1"/>
              <a:t>Date"."Modification</a:t>
            </a:r>
            <a:r>
              <a:rPr lang="en-US" dirty="0"/>
              <a:t> Date"))</a:t>
            </a:r>
          </a:p>
          <a:p>
            <a:pPr lvl="1"/>
            <a:r>
              <a:rPr lang="en-US" dirty="0"/>
              <a:t>MIN(TIMESTAMPDIFF(SQL_TSI_DAY, "Creation </a:t>
            </a:r>
            <a:r>
              <a:rPr lang="en-US" dirty="0" err="1"/>
              <a:t>Date"."Creation</a:t>
            </a:r>
            <a:r>
              <a:rPr lang="en-US" dirty="0"/>
              <a:t> Date", "Modification </a:t>
            </a:r>
            <a:r>
              <a:rPr lang="en-US" dirty="0" err="1"/>
              <a:t>Date"."Modification</a:t>
            </a:r>
            <a:r>
              <a:rPr lang="en-US" dirty="0"/>
              <a:t> Date"))</a:t>
            </a:r>
          </a:p>
        </p:txBody>
      </p:sp>
    </p:spTree>
    <p:extLst>
      <p:ext uri="{BB962C8B-B14F-4D97-AF65-F5344CB8AC3E}">
        <p14:creationId xmlns:p14="http://schemas.microsoft.com/office/powerpoint/2010/main" val="3914975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Viewing a small selection of the many default reports</a:t>
            </a:r>
          </a:p>
        </p:txBody>
      </p:sp>
      <p:pic>
        <p:nvPicPr>
          <p:cNvPr id="4" name="Picture 3">
            <a:extLst>
              <a:ext uri="{FF2B5EF4-FFF2-40B4-BE49-F238E27FC236}">
                <a16:creationId xmlns:a16="http://schemas.microsoft.com/office/drawing/2014/main" id="{4A84533B-EE01-7CDA-6484-6AAA886B1EAE}"/>
              </a:ext>
            </a:extLst>
          </p:cNvPr>
          <p:cNvPicPr>
            <a:picLocks noChangeAspect="1"/>
          </p:cNvPicPr>
          <p:nvPr/>
        </p:nvPicPr>
        <p:blipFill>
          <a:blip r:embed="rId2"/>
          <a:stretch>
            <a:fillRect/>
          </a:stretch>
        </p:blipFill>
        <p:spPr>
          <a:xfrm>
            <a:off x="71437" y="1181100"/>
            <a:ext cx="9001125" cy="2781300"/>
          </a:xfrm>
          <a:prstGeom prst="rect">
            <a:avLst/>
          </a:prstGeom>
          <a:ln>
            <a:solidFill>
              <a:schemeClr val="accent1"/>
            </a:solidFill>
          </a:ln>
        </p:spPr>
      </p:pic>
    </p:spTree>
    <p:extLst>
      <p:ext uri="{BB962C8B-B14F-4D97-AF65-F5344CB8AC3E}">
        <p14:creationId xmlns:p14="http://schemas.microsoft.com/office/powerpoint/2010/main" val="3302144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List of all default reports with explanation</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List of all default reports with explanation</a:t>
            </a:r>
          </a:p>
        </p:txBody>
      </p:sp>
      <p:sp>
        <p:nvSpPr>
          <p:cNvPr id="6" name="Content Placeholder 5">
            <a:extLst>
              <a:ext uri="{FF2B5EF4-FFF2-40B4-BE49-F238E27FC236}">
                <a16:creationId xmlns:a16="http://schemas.microsoft.com/office/drawing/2014/main" id="{98894F93-9370-FC8E-6125-3D9F973154ED}"/>
              </a:ext>
            </a:extLst>
          </p:cNvPr>
          <p:cNvSpPr>
            <a:spLocks noGrp="1"/>
          </p:cNvSpPr>
          <p:nvPr>
            <p:ph idx="1"/>
          </p:nvPr>
        </p:nvSpPr>
        <p:spPr>
          <a:xfrm>
            <a:off x="395536" y="771550"/>
            <a:ext cx="8424936" cy="3979385"/>
          </a:xfrm>
        </p:spPr>
        <p:txBody>
          <a:bodyPr>
            <a:normAutofit fontScale="92500" lnSpcReduction="10000"/>
          </a:bodyPr>
          <a:lstStyle/>
          <a:p>
            <a:pPr lvl="0"/>
            <a:r>
              <a:rPr lang="en-US" dirty="0"/>
              <a:t>Purchase Requests – Assigned and Not Updated within the Last 30 Days Details</a:t>
            </a:r>
          </a:p>
          <a:p>
            <a:pPr lvl="1"/>
            <a:r>
              <a:rPr lang="en-US" dirty="0"/>
              <a:t>A List of Purchase Requests that have a Modification Date greater than 30 days ago, that are assigned, but are not finalized.</a:t>
            </a:r>
          </a:p>
          <a:p>
            <a:pPr lvl="0"/>
            <a:r>
              <a:rPr lang="en-US" dirty="0"/>
              <a:t>Purchase Requests – Monthly Trend by Format and Type in the Previous Complete 12 Months</a:t>
            </a:r>
          </a:p>
          <a:p>
            <a:pPr lvl="1"/>
            <a:r>
              <a:rPr lang="en-US" dirty="0"/>
              <a:t>Two Line Charts (Physical and Electronic) showing number of requests over time, grouped by</a:t>
            </a:r>
            <a:r>
              <a:rPr lang="en-US" b="1" dirty="0"/>
              <a:t> </a:t>
            </a:r>
            <a:r>
              <a:rPr lang="en-US" dirty="0"/>
              <a:t>format. Dates are based on Creation Date</a:t>
            </a:r>
          </a:p>
          <a:p>
            <a:pPr lvl="0"/>
            <a:r>
              <a:rPr lang="en-US" dirty="0"/>
              <a:t>Purchase Requests – Monthly Trend by Status in the Previous Complete 12 Months</a:t>
            </a:r>
          </a:p>
          <a:p>
            <a:pPr lvl="1"/>
            <a:r>
              <a:rPr lang="en-US" dirty="0"/>
              <a:t>A line chart of finalized requests over time (Modification Date), grouped by status.</a:t>
            </a:r>
          </a:p>
          <a:p>
            <a:endParaRPr lang="en-US" dirty="0"/>
          </a:p>
        </p:txBody>
      </p:sp>
    </p:spTree>
    <p:extLst>
      <p:ext uri="{BB962C8B-B14F-4D97-AF65-F5344CB8AC3E}">
        <p14:creationId xmlns:p14="http://schemas.microsoft.com/office/powerpoint/2010/main" val="382866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List of all default reports with explanation</a:t>
            </a:r>
          </a:p>
        </p:txBody>
      </p:sp>
      <p:sp>
        <p:nvSpPr>
          <p:cNvPr id="6" name="Content Placeholder 5">
            <a:extLst>
              <a:ext uri="{FF2B5EF4-FFF2-40B4-BE49-F238E27FC236}">
                <a16:creationId xmlns:a16="http://schemas.microsoft.com/office/drawing/2014/main" id="{130E5CCE-D48C-BAA1-B3BC-A9B4AE88DDE7}"/>
              </a:ext>
            </a:extLst>
          </p:cNvPr>
          <p:cNvSpPr>
            <a:spLocks noGrp="1"/>
          </p:cNvSpPr>
          <p:nvPr>
            <p:ph idx="1"/>
          </p:nvPr>
        </p:nvSpPr>
        <p:spPr>
          <a:xfrm>
            <a:off x="395536" y="771550"/>
            <a:ext cx="8424936" cy="3979385"/>
          </a:xfrm>
        </p:spPr>
        <p:txBody>
          <a:bodyPr>
            <a:normAutofit fontScale="92500" lnSpcReduction="10000"/>
          </a:bodyPr>
          <a:lstStyle/>
          <a:p>
            <a:pPr lvl="0"/>
            <a:r>
              <a:rPr lang="en-US" dirty="0"/>
              <a:t>Purchase Requests – Monthly Trend of Requests and Costs in the Previous Complete 12 Months</a:t>
            </a:r>
          </a:p>
          <a:p>
            <a:pPr lvl="1"/>
            <a:r>
              <a:rPr lang="en-US" dirty="0"/>
              <a:t>A combination chart of finalized requests showing the number of requests (bar) and total price (line - based on Net Price from PO Line) grouped over time (Modification Date.)</a:t>
            </a:r>
          </a:p>
          <a:p>
            <a:pPr lvl="0"/>
            <a:r>
              <a:rPr lang="en-US" dirty="0"/>
              <a:t>Purchase Requests – PO Reference Numbers from a Request in the Last 30 Days</a:t>
            </a:r>
          </a:p>
          <a:p>
            <a:pPr lvl="1"/>
            <a:r>
              <a:rPr lang="en-US" dirty="0"/>
              <a:t>A List of PO Line References, PO Line Creation Date, and Titles that were created from Purchase Requests from requests created in the last 30 days.</a:t>
            </a:r>
          </a:p>
          <a:p>
            <a:pPr lvl="0"/>
            <a:r>
              <a:rPr lang="en-US" dirty="0"/>
              <a:t>Purchase Requests – PO Line IDs from a Request in the Last 365 Days</a:t>
            </a:r>
          </a:p>
          <a:p>
            <a:pPr lvl="1"/>
            <a:r>
              <a:rPr lang="en-US" dirty="0"/>
              <a:t>A List of PO Line References, PO Line Creation Date, and Titles that were created from Purchase Requests from requests created in the last 365 days.</a:t>
            </a:r>
          </a:p>
          <a:p>
            <a:endParaRPr lang="en-US" dirty="0"/>
          </a:p>
        </p:txBody>
      </p:sp>
    </p:spTree>
    <p:extLst>
      <p:ext uri="{BB962C8B-B14F-4D97-AF65-F5344CB8AC3E}">
        <p14:creationId xmlns:p14="http://schemas.microsoft.com/office/powerpoint/2010/main" val="146116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List of all default reports with explanation – example one of two</a:t>
            </a:r>
          </a:p>
        </p:txBody>
      </p:sp>
      <p:sp>
        <p:nvSpPr>
          <p:cNvPr id="5" name="Content Placeholder 5">
            <a:extLst>
              <a:ext uri="{FF2B5EF4-FFF2-40B4-BE49-F238E27FC236}">
                <a16:creationId xmlns:a16="http://schemas.microsoft.com/office/drawing/2014/main" id="{50B16103-F9B4-8F45-F77B-7643C6D0CE60}"/>
              </a:ext>
            </a:extLst>
          </p:cNvPr>
          <p:cNvSpPr>
            <a:spLocks noGrp="1"/>
          </p:cNvSpPr>
          <p:nvPr>
            <p:ph idx="1"/>
          </p:nvPr>
        </p:nvSpPr>
        <p:spPr>
          <a:xfrm>
            <a:off x="395536" y="771550"/>
            <a:ext cx="8424936" cy="4176464"/>
          </a:xfrm>
        </p:spPr>
        <p:txBody>
          <a:bodyPr>
            <a:normAutofit fontScale="77500" lnSpcReduction="20000"/>
          </a:bodyPr>
          <a:lstStyle/>
          <a:p>
            <a:pPr lvl="0"/>
            <a:r>
              <a:rPr lang="en-US" dirty="0"/>
              <a:t>Purchase Requests – Quarterly Trend of Requests and Costs in the Previous Complete 8 quarters</a:t>
            </a:r>
          </a:p>
          <a:p>
            <a:pPr lvl="1"/>
            <a:r>
              <a:rPr lang="en-US" dirty="0"/>
              <a:t>A combination chart and list of finalized requests, showing number of requests (bar) and total price (line - based on Net Price of PO Line) over time, grouped by quarter (Modification Date).</a:t>
            </a:r>
          </a:p>
          <a:p>
            <a:pPr lvl="0"/>
            <a:r>
              <a:rPr lang="en-US" dirty="0"/>
              <a:t>Purchase Requests – Request Handling Time from creation to rejected or approved in the Previous Complete 12 Months</a:t>
            </a:r>
          </a:p>
          <a:p>
            <a:pPr lvl="1"/>
            <a:r>
              <a:rPr lang="en-US" dirty="0"/>
              <a:t>Statistics showing number of requests, average, minimum and maximum handling time (in days) of requests. Handling time is time from the creation of the request until its status is finalized (using the creation and modification dates.) </a:t>
            </a:r>
          </a:p>
          <a:p>
            <a:pPr lvl="0"/>
            <a:r>
              <a:rPr lang="en-US" dirty="0"/>
              <a:t>Purchase Requests – Request Handling Time from creation to rejected or approved in the Previous Complete 12 Months Details</a:t>
            </a:r>
          </a:p>
          <a:p>
            <a:pPr lvl="1"/>
            <a:r>
              <a:rPr lang="en-US" dirty="0"/>
              <a:t>Statistics showing number of requests, average, minimum and maximum handling time (in days) of requests. Handling time is time from the creation of the request until its status is finalized (using the creation and modification dates.) This information is grouped by the user 'Modified By Primary Identifier' – the last user to modify the request (presumably the user who handled the request).</a:t>
            </a:r>
          </a:p>
        </p:txBody>
      </p:sp>
    </p:spTree>
    <p:extLst>
      <p:ext uri="{BB962C8B-B14F-4D97-AF65-F5344CB8AC3E}">
        <p14:creationId xmlns:p14="http://schemas.microsoft.com/office/powerpoint/2010/main" val="3511593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List of all default reports with explanation – example one of two</a:t>
            </a:r>
          </a:p>
        </p:txBody>
      </p:sp>
      <p:sp>
        <p:nvSpPr>
          <p:cNvPr id="2" name="Content Placeholder 5">
            <a:extLst>
              <a:ext uri="{FF2B5EF4-FFF2-40B4-BE49-F238E27FC236}">
                <a16:creationId xmlns:a16="http://schemas.microsoft.com/office/drawing/2014/main" id="{46B56B54-4E42-6ED8-CC03-2664706AFBFA}"/>
              </a:ext>
            </a:extLst>
          </p:cNvPr>
          <p:cNvSpPr>
            <a:spLocks noGrp="1"/>
          </p:cNvSpPr>
          <p:nvPr>
            <p:ph idx="1"/>
          </p:nvPr>
        </p:nvSpPr>
        <p:spPr>
          <a:xfrm>
            <a:off x="395536" y="771550"/>
            <a:ext cx="8424936" cy="3979385"/>
          </a:xfrm>
        </p:spPr>
        <p:txBody>
          <a:bodyPr>
            <a:normAutofit lnSpcReduction="10000"/>
          </a:bodyPr>
          <a:lstStyle/>
          <a:p>
            <a:pPr lvl="0"/>
            <a:r>
              <a:rPr lang="en-US" dirty="0"/>
              <a:t>Purchase Requests – Requests Created in the Last 365 Days by User Group</a:t>
            </a:r>
          </a:p>
          <a:p>
            <a:pPr lvl="1"/>
            <a:r>
              <a:rPr lang="en-US" dirty="0"/>
              <a:t>A bar chart of number of requests grouped by the Creator's User Group</a:t>
            </a:r>
          </a:p>
          <a:p>
            <a:pPr lvl="0"/>
            <a:r>
              <a:rPr lang="en-US" dirty="0"/>
              <a:t>Purchase Requests – Requests Created in the Last 30 Days by Status</a:t>
            </a:r>
          </a:p>
          <a:p>
            <a:pPr lvl="1"/>
            <a:r>
              <a:rPr lang="en-US" dirty="0"/>
              <a:t>A pie chart and list of number of requests in the last 30 days, grouped by status</a:t>
            </a:r>
          </a:p>
          <a:p>
            <a:pPr lvl="0"/>
            <a:r>
              <a:rPr lang="en-US" dirty="0"/>
              <a:t>Purchase Requests – Requests Created in the Last 365 Days by Creator User Record Type</a:t>
            </a:r>
          </a:p>
          <a:p>
            <a:pPr lvl="1"/>
            <a:r>
              <a:rPr lang="en-US" dirty="0"/>
              <a:t>A pie chart and list of number of requests in the last 365 days grouped by the request creator's User Record Type</a:t>
            </a:r>
          </a:p>
          <a:p>
            <a:endParaRPr lang="en-US" dirty="0"/>
          </a:p>
        </p:txBody>
      </p:sp>
    </p:spTree>
    <p:extLst>
      <p:ext uri="{BB962C8B-B14F-4D97-AF65-F5344CB8AC3E}">
        <p14:creationId xmlns:p14="http://schemas.microsoft.com/office/powerpoint/2010/main" val="1800120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List of all default reports with explanation – example one of two</a:t>
            </a:r>
          </a:p>
        </p:txBody>
      </p:sp>
      <p:sp>
        <p:nvSpPr>
          <p:cNvPr id="2" name="Content Placeholder 5">
            <a:extLst>
              <a:ext uri="{FF2B5EF4-FFF2-40B4-BE49-F238E27FC236}">
                <a16:creationId xmlns:a16="http://schemas.microsoft.com/office/drawing/2014/main" id="{97AAA735-46D6-27B1-B3F8-9BE1113D856D}"/>
              </a:ext>
            </a:extLst>
          </p:cNvPr>
          <p:cNvSpPr>
            <a:spLocks noGrp="1"/>
          </p:cNvSpPr>
          <p:nvPr>
            <p:ph idx="1"/>
          </p:nvPr>
        </p:nvSpPr>
        <p:spPr>
          <a:xfrm>
            <a:off x="395536" y="771550"/>
            <a:ext cx="8424936" cy="3979385"/>
          </a:xfrm>
        </p:spPr>
        <p:txBody>
          <a:bodyPr>
            <a:normAutofit fontScale="92500"/>
          </a:bodyPr>
          <a:lstStyle/>
          <a:p>
            <a:pPr lvl="0"/>
            <a:r>
              <a:rPr lang="en-US" dirty="0"/>
              <a:t>Purchase Requests – Request Created in the Last 365 Days by Format</a:t>
            </a:r>
          </a:p>
          <a:p>
            <a:pPr lvl="1"/>
            <a:r>
              <a:rPr lang="en-US" dirty="0"/>
              <a:t>A pie chart and list of the number of requests created in the last 365 days grouped by format</a:t>
            </a:r>
          </a:p>
          <a:p>
            <a:pPr lvl="0"/>
            <a:r>
              <a:rPr lang="en-US" dirty="0"/>
              <a:t>Purchase Requests – Requests Created in the Last 365 Days by Library</a:t>
            </a:r>
          </a:p>
          <a:p>
            <a:pPr lvl="1"/>
            <a:r>
              <a:rPr lang="en-US" dirty="0"/>
              <a:t>A bar chart of number of requests created in the last 365 days grouped by library</a:t>
            </a:r>
          </a:p>
          <a:p>
            <a:pPr lvl="0"/>
            <a:r>
              <a:rPr lang="en-US" dirty="0"/>
              <a:t>Purchase Requests – Request Created in the Last 365 Days by Source Type</a:t>
            </a:r>
          </a:p>
          <a:p>
            <a:pPr lvl="1"/>
            <a:r>
              <a:rPr lang="en-US" dirty="0"/>
              <a:t>A bar chart of number of requests created in the last 365 days grouped by creation source type</a:t>
            </a:r>
          </a:p>
          <a:p>
            <a:endParaRPr lang="en-US" dirty="0"/>
          </a:p>
        </p:txBody>
      </p:sp>
    </p:spTree>
    <p:extLst>
      <p:ext uri="{BB962C8B-B14F-4D97-AF65-F5344CB8AC3E}">
        <p14:creationId xmlns:p14="http://schemas.microsoft.com/office/powerpoint/2010/main" val="3081161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List of all default reports with explanation – example one of two</a:t>
            </a:r>
          </a:p>
        </p:txBody>
      </p:sp>
      <p:sp>
        <p:nvSpPr>
          <p:cNvPr id="2" name="Content Placeholder 5">
            <a:extLst>
              <a:ext uri="{FF2B5EF4-FFF2-40B4-BE49-F238E27FC236}">
                <a16:creationId xmlns:a16="http://schemas.microsoft.com/office/drawing/2014/main" id="{4E394EFC-698E-C615-F97C-F40144ACF1BF}"/>
              </a:ext>
            </a:extLst>
          </p:cNvPr>
          <p:cNvSpPr>
            <a:spLocks noGrp="1"/>
          </p:cNvSpPr>
          <p:nvPr>
            <p:ph idx="1"/>
          </p:nvPr>
        </p:nvSpPr>
        <p:spPr>
          <a:xfrm>
            <a:off x="395536" y="771550"/>
            <a:ext cx="8424936" cy="3979385"/>
          </a:xfrm>
        </p:spPr>
        <p:txBody>
          <a:bodyPr>
            <a:normAutofit lnSpcReduction="10000"/>
          </a:bodyPr>
          <a:lstStyle/>
          <a:p>
            <a:pPr lvl="0"/>
            <a:r>
              <a:rPr lang="en-US" dirty="0"/>
              <a:t>Purchase Requests – Requests Created in the Last 365 Days by Status</a:t>
            </a:r>
          </a:p>
          <a:p>
            <a:pPr lvl="1"/>
            <a:r>
              <a:rPr lang="en-US" dirty="0"/>
              <a:t>A pie chart and list of number of requests in the last 365 days, grouped by status</a:t>
            </a:r>
          </a:p>
          <a:p>
            <a:pPr lvl="0"/>
            <a:r>
              <a:rPr lang="en-US" dirty="0"/>
              <a:t>Purchase Requests – Requests Created in the Last 365 Days by Vendor</a:t>
            </a:r>
          </a:p>
          <a:p>
            <a:pPr lvl="1"/>
            <a:r>
              <a:rPr lang="en-US" dirty="0"/>
              <a:t>A bar chart of number of requests in the last 365 days grouped by vendor</a:t>
            </a:r>
          </a:p>
          <a:p>
            <a:pPr lvl="0"/>
            <a:r>
              <a:rPr lang="en-US" dirty="0"/>
              <a:t>Purchase Requests – Summary of Requests Unassigned or Not Updated that are Older Than 30 Days</a:t>
            </a:r>
          </a:p>
          <a:p>
            <a:pPr lvl="1"/>
            <a:r>
              <a:rPr lang="en-US" dirty="0"/>
              <a:t>A bar chart of number of requests not finalized and not updated within the last 30 days, grouped by assignee (Assigned To Primary Identifier.)</a:t>
            </a:r>
          </a:p>
          <a:p>
            <a:endParaRPr lang="en-US" dirty="0"/>
          </a:p>
        </p:txBody>
      </p:sp>
    </p:spTree>
    <p:extLst>
      <p:ext uri="{BB962C8B-B14F-4D97-AF65-F5344CB8AC3E}">
        <p14:creationId xmlns:p14="http://schemas.microsoft.com/office/powerpoint/2010/main" val="449475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List of all default reports with explanation – example one of two</a:t>
            </a:r>
          </a:p>
        </p:txBody>
      </p:sp>
      <p:sp>
        <p:nvSpPr>
          <p:cNvPr id="2" name="Content Placeholder 5">
            <a:extLst>
              <a:ext uri="{FF2B5EF4-FFF2-40B4-BE49-F238E27FC236}">
                <a16:creationId xmlns:a16="http://schemas.microsoft.com/office/drawing/2014/main" id="{35BBD2E7-5071-80B0-0123-4D325ADC496E}"/>
              </a:ext>
            </a:extLst>
          </p:cNvPr>
          <p:cNvSpPr>
            <a:spLocks noGrp="1"/>
          </p:cNvSpPr>
          <p:nvPr>
            <p:ph idx="1"/>
          </p:nvPr>
        </p:nvSpPr>
        <p:spPr>
          <a:xfrm>
            <a:off x="395536" y="771550"/>
            <a:ext cx="8424936" cy="3979385"/>
          </a:xfrm>
        </p:spPr>
        <p:txBody>
          <a:bodyPr>
            <a:normAutofit lnSpcReduction="10000"/>
          </a:bodyPr>
          <a:lstStyle/>
          <a:p>
            <a:pPr lvl="0"/>
            <a:r>
              <a:rPr lang="en-US" dirty="0"/>
              <a:t>Purchase Requests – Top 10 Requested LC Groups Requests Created in the Last 30 Days</a:t>
            </a:r>
          </a:p>
          <a:p>
            <a:pPr lvl="1"/>
            <a:r>
              <a:rPr lang="en-US" dirty="0"/>
              <a:t>A bar chart and list of the top 10 LC Groups by number of requests created in the last 30 days</a:t>
            </a:r>
          </a:p>
          <a:p>
            <a:pPr lvl="0"/>
            <a:r>
              <a:rPr lang="en-US" dirty="0"/>
              <a:t>Purchase Requests – Top 10 Requested LC Group Requests Created in the Last 365 Days</a:t>
            </a:r>
          </a:p>
          <a:p>
            <a:pPr lvl="1"/>
            <a:r>
              <a:rPr lang="en-US" dirty="0"/>
              <a:t>A bar chart and list of the top 10 LC Groups by number of requests created in the last 365 days</a:t>
            </a:r>
          </a:p>
          <a:p>
            <a:pPr algn="l"/>
            <a:r>
              <a:rPr lang="en-US" dirty="0"/>
              <a:t>Purchase Requests – Unassigned and Older than 30 Days Details</a:t>
            </a:r>
          </a:p>
          <a:p>
            <a:pPr lvl="1" algn="l"/>
            <a:r>
              <a:rPr lang="en-US" dirty="0"/>
              <a:t>A list of details of requests that are not finalized and are unassigned whose creation date is more than 30 days ago.</a:t>
            </a:r>
          </a:p>
          <a:p>
            <a:endParaRPr lang="en-US" dirty="0"/>
          </a:p>
        </p:txBody>
      </p:sp>
    </p:spTree>
    <p:extLst>
      <p:ext uri="{BB962C8B-B14F-4D97-AF65-F5344CB8AC3E}">
        <p14:creationId xmlns:p14="http://schemas.microsoft.com/office/powerpoint/2010/main" val="3345567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Alma Analytics includes a dedicated subject area for purchase requests.</a:t>
            </a:r>
          </a:p>
          <a:p>
            <a:r>
              <a:rPr lang="en-US" dirty="0"/>
              <a:t>There is also a full set of default reports for purchase requests as well as a dashboard</a:t>
            </a:r>
          </a:p>
          <a:p>
            <a:r>
              <a:rPr lang="en-US" dirty="0"/>
              <a:t>The default List of all default reports with explanations are located under directory "Shared Folders / Alma / Purchase Requests" </a:t>
            </a:r>
          </a:p>
          <a:p>
            <a:r>
              <a:rPr lang="en-US" dirty="0"/>
              <a:t>See also the on line help: </a:t>
            </a:r>
            <a:r>
              <a:rPr lang="en-US" dirty="0">
                <a:hlinkClick r:id="rId2"/>
              </a:rPr>
              <a:t>Alma Analytics Purchase Requests Subject Area</a:t>
            </a:r>
            <a:endParaRPr lang="en-US" dirty="0"/>
          </a:p>
          <a:p>
            <a:pPr lvl="1"/>
            <a:endParaRPr lang="en-US" dirty="0"/>
          </a:p>
        </p:txBody>
      </p:sp>
    </p:spTree>
    <p:extLst>
      <p:ext uri="{BB962C8B-B14F-4D97-AF65-F5344CB8AC3E}">
        <p14:creationId xmlns:p14="http://schemas.microsoft.com/office/powerpoint/2010/main" val="177371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dirty="0"/>
              <a:t>With this subject area institutions can report on purchase requests thereby identifying which users are creating what kinds of requests in which areas.  This can be a valuable component in determining collection management.</a:t>
            </a:r>
          </a:p>
          <a:p>
            <a:r>
              <a:rPr lang="en-US" dirty="0"/>
              <a:t>As we will see, this subject area includes data on the bibliographic record, the creator, user to whom it is assigned,  the status of the request, and a myriad of predefined measures.</a:t>
            </a:r>
          </a:p>
          <a:p>
            <a:r>
              <a:rPr lang="en-US" dirty="0"/>
              <a:t>When the purchase request results in a POL then the POL number is also included and can then be used as an input in other subject areas.</a:t>
            </a:r>
          </a:p>
        </p:txBody>
      </p:sp>
    </p:spTree>
    <p:extLst>
      <p:ext uri="{BB962C8B-B14F-4D97-AF65-F5344CB8AC3E}">
        <p14:creationId xmlns:p14="http://schemas.microsoft.com/office/powerpoint/2010/main" val="375305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7" name="TextBox 6">
            <a:extLst>
              <a:ext uri="{FF2B5EF4-FFF2-40B4-BE49-F238E27FC236}">
                <a16:creationId xmlns:a16="http://schemas.microsoft.com/office/drawing/2014/main" id="{25183B2B-27F5-16B3-D62B-C9AC3E0E3082}"/>
              </a:ext>
            </a:extLst>
          </p:cNvPr>
          <p:cNvSpPr txBox="1"/>
          <p:nvPr/>
        </p:nvSpPr>
        <p:spPr>
          <a:xfrm>
            <a:off x="179512" y="2067694"/>
            <a:ext cx="2592288" cy="646331"/>
          </a:xfrm>
          <a:prstGeom prst="rect">
            <a:avLst/>
          </a:prstGeom>
          <a:noFill/>
          <a:ln>
            <a:solidFill>
              <a:schemeClr val="accent1"/>
            </a:solidFill>
          </a:ln>
        </p:spPr>
        <p:txBody>
          <a:bodyPr wrap="square" rtlCol="0">
            <a:spAutoFit/>
          </a:bodyPr>
          <a:lstStyle/>
          <a:p>
            <a:r>
              <a:rPr lang="en-US" dirty="0"/>
              <a:t>Purchase Requests subject area</a:t>
            </a:r>
          </a:p>
        </p:txBody>
      </p:sp>
      <p:pic>
        <p:nvPicPr>
          <p:cNvPr id="9" name="Picture 8">
            <a:extLst>
              <a:ext uri="{FF2B5EF4-FFF2-40B4-BE49-F238E27FC236}">
                <a16:creationId xmlns:a16="http://schemas.microsoft.com/office/drawing/2014/main" id="{9DA3660F-0F3E-1749-6DCB-E45C170E2016}"/>
              </a:ext>
            </a:extLst>
          </p:cNvPr>
          <p:cNvPicPr>
            <a:picLocks noChangeAspect="1"/>
          </p:cNvPicPr>
          <p:nvPr/>
        </p:nvPicPr>
        <p:blipFill>
          <a:blip r:embed="rId2"/>
          <a:stretch>
            <a:fillRect/>
          </a:stretch>
        </p:blipFill>
        <p:spPr>
          <a:xfrm>
            <a:off x="3133725" y="928687"/>
            <a:ext cx="2876550" cy="3286125"/>
          </a:xfrm>
          <a:prstGeom prst="rect">
            <a:avLst/>
          </a:prstGeom>
          <a:ln>
            <a:solidFill>
              <a:schemeClr val="accent1"/>
            </a:solidFill>
          </a:ln>
        </p:spPr>
      </p:pic>
      <p:sp>
        <p:nvSpPr>
          <p:cNvPr id="10" name="Rectangle 9">
            <a:extLst>
              <a:ext uri="{FF2B5EF4-FFF2-40B4-BE49-F238E27FC236}">
                <a16:creationId xmlns:a16="http://schemas.microsoft.com/office/drawing/2014/main" id="{C0C68490-0A08-5C22-B71F-381F60609DB2}"/>
              </a:ext>
            </a:extLst>
          </p:cNvPr>
          <p:cNvSpPr/>
          <p:nvPr/>
        </p:nvSpPr>
        <p:spPr>
          <a:xfrm>
            <a:off x="3203848" y="3075806"/>
            <a:ext cx="129614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03443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5D0D4BA-A315-5FCF-0660-7EB7F503FD57}"/>
              </a:ext>
            </a:extLst>
          </p:cNvPr>
          <p:cNvPicPr>
            <a:picLocks noChangeAspect="1"/>
          </p:cNvPicPr>
          <p:nvPr/>
        </p:nvPicPr>
        <p:blipFill>
          <a:blip r:embed="rId2"/>
          <a:stretch>
            <a:fillRect/>
          </a:stretch>
        </p:blipFill>
        <p:spPr>
          <a:xfrm>
            <a:off x="2252662" y="1557337"/>
            <a:ext cx="4638675" cy="20288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7" name="TextBox 6">
            <a:extLst>
              <a:ext uri="{FF2B5EF4-FFF2-40B4-BE49-F238E27FC236}">
                <a16:creationId xmlns:a16="http://schemas.microsoft.com/office/drawing/2014/main" id="{9AD1EA15-BA1C-0AC9-9B98-DE18E296C3B0}"/>
              </a:ext>
            </a:extLst>
          </p:cNvPr>
          <p:cNvSpPr txBox="1"/>
          <p:nvPr/>
        </p:nvSpPr>
        <p:spPr>
          <a:xfrm>
            <a:off x="4427986" y="3169987"/>
            <a:ext cx="2592288" cy="646331"/>
          </a:xfrm>
          <a:prstGeom prst="rect">
            <a:avLst/>
          </a:prstGeom>
          <a:solidFill>
            <a:schemeClr val="bg1"/>
          </a:solidFill>
          <a:ln>
            <a:solidFill>
              <a:schemeClr val="accent1"/>
            </a:solidFill>
          </a:ln>
        </p:spPr>
        <p:txBody>
          <a:bodyPr wrap="square" rtlCol="0">
            <a:spAutoFit/>
          </a:bodyPr>
          <a:lstStyle/>
          <a:p>
            <a:r>
              <a:rPr lang="en-US" dirty="0"/>
              <a:t>Set of default reports and dashboard</a:t>
            </a:r>
          </a:p>
        </p:txBody>
      </p:sp>
    </p:spTree>
    <p:extLst>
      <p:ext uri="{BB962C8B-B14F-4D97-AF65-F5344CB8AC3E}">
        <p14:creationId xmlns:p14="http://schemas.microsoft.com/office/powerpoint/2010/main" val="2051600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purchase requests subject area.</a:t>
            </a:r>
          </a:p>
        </p:txBody>
      </p:sp>
      <p:pic>
        <p:nvPicPr>
          <p:cNvPr id="5" name="Picture 4">
            <a:extLst>
              <a:ext uri="{FF2B5EF4-FFF2-40B4-BE49-F238E27FC236}">
                <a16:creationId xmlns:a16="http://schemas.microsoft.com/office/drawing/2014/main" id="{C93B3DCA-A9EB-5806-EF8A-26907BDD7386}"/>
              </a:ext>
            </a:extLst>
          </p:cNvPr>
          <p:cNvPicPr>
            <a:picLocks noChangeAspect="1"/>
          </p:cNvPicPr>
          <p:nvPr/>
        </p:nvPicPr>
        <p:blipFill>
          <a:blip r:embed="rId2"/>
          <a:stretch>
            <a:fillRect/>
          </a:stretch>
        </p:blipFill>
        <p:spPr>
          <a:xfrm>
            <a:off x="3347864" y="1323207"/>
            <a:ext cx="1771978" cy="3347070"/>
          </a:xfrm>
          <a:prstGeom prst="rect">
            <a:avLst/>
          </a:prstGeom>
          <a:ln>
            <a:solidFill>
              <a:schemeClr val="accent1"/>
            </a:solidFill>
          </a:ln>
        </p:spPr>
      </p:pic>
    </p:spTree>
    <p:extLst>
      <p:ext uri="{BB962C8B-B14F-4D97-AF65-F5344CB8AC3E}">
        <p14:creationId xmlns:p14="http://schemas.microsoft.com/office/powerpoint/2010/main" val="324165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04ABE3C-C035-80DA-31B1-E38269DC93AA}"/>
              </a:ext>
            </a:extLst>
          </p:cNvPr>
          <p:cNvPicPr>
            <a:picLocks noChangeAspect="1"/>
          </p:cNvPicPr>
          <p:nvPr/>
        </p:nvPicPr>
        <p:blipFill>
          <a:blip r:embed="rId2"/>
          <a:stretch>
            <a:fillRect/>
          </a:stretch>
        </p:blipFill>
        <p:spPr>
          <a:xfrm>
            <a:off x="581543" y="1563638"/>
            <a:ext cx="2600472" cy="313201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7" name="Content Placeholder 5">
            <a:extLst>
              <a:ext uri="{FF2B5EF4-FFF2-40B4-BE49-F238E27FC236}">
                <a16:creationId xmlns:a16="http://schemas.microsoft.com/office/drawing/2014/main" id="{06AB9176-C558-D6D4-79A0-C2ACD89E7713}"/>
              </a:ext>
            </a:extLst>
          </p:cNvPr>
          <p:cNvSpPr>
            <a:spLocks noGrp="1"/>
          </p:cNvSpPr>
          <p:nvPr>
            <p:ph idx="1"/>
          </p:nvPr>
        </p:nvSpPr>
        <p:spPr>
          <a:xfrm>
            <a:off x="359531" y="692324"/>
            <a:ext cx="8424936" cy="799305"/>
          </a:xfrm>
        </p:spPr>
        <p:txBody>
          <a:bodyPr>
            <a:normAutofit/>
          </a:bodyPr>
          <a:lstStyle/>
          <a:p>
            <a:r>
              <a:rPr lang="en-US" sz="2000" dirty="0"/>
              <a:t>Purchase Request Measures exist for all aspects of the Purchase Requests</a:t>
            </a:r>
          </a:p>
          <a:p>
            <a:r>
              <a:rPr lang="en-US" sz="2000" dirty="0"/>
              <a:t>Measures are prefiltered by various attributes</a:t>
            </a:r>
          </a:p>
          <a:p>
            <a:endParaRPr lang="en-US" sz="2000" dirty="0"/>
          </a:p>
        </p:txBody>
      </p:sp>
      <p:sp>
        <p:nvSpPr>
          <p:cNvPr id="9" name="TextBox 8">
            <a:extLst>
              <a:ext uri="{FF2B5EF4-FFF2-40B4-BE49-F238E27FC236}">
                <a16:creationId xmlns:a16="http://schemas.microsoft.com/office/drawing/2014/main" id="{1E2CA73C-FC6A-A27E-8B40-69E6E79409EA}"/>
              </a:ext>
            </a:extLst>
          </p:cNvPr>
          <p:cNvSpPr txBox="1"/>
          <p:nvPr/>
        </p:nvSpPr>
        <p:spPr>
          <a:xfrm>
            <a:off x="4285271" y="2571750"/>
            <a:ext cx="4169536" cy="73866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Citation type can be "Book" or "Journal"</a:t>
            </a:r>
          </a:p>
          <a:p>
            <a:pPr marL="285750" indent="-285750">
              <a:buFont typeface="Arial" panose="020B0604020202020204" pitchFamily="34" charset="0"/>
              <a:buChar char="•"/>
            </a:pPr>
            <a:r>
              <a:rPr lang="en-US" sz="1400" dirty="0"/>
              <a:t>Request format can be "Electronic" or "Physical"</a:t>
            </a:r>
          </a:p>
          <a:p>
            <a:pPr marL="285750" indent="-285750">
              <a:buFont typeface="Arial" panose="020B0604020202020204" pitchFamily="34" charset="0"/>
              <a:buChar char="•"/>
            </a:pPr>
            <a:r>
              <a:rPr lang="en-US" sz="1400" dirty="0"/>
              <a:t>Here we have every possible combination</a:t>
            </a:r>
          </a:p>
        </p:txBody>
      </p:sp>
      <p:sp>
        <p:nvSpPr>
          <p:cNvPr id="10" name="Rectangle 9">
            <a:extLst>
              <a:ext uri="{FF2B5EF4-FFF2-40B4-BE49-F238E27FC236}">
                <a16:creationId xmlns:a16="http://schemas.microsoft.com/office/drawing/2014/main" id="{77FC59AD-9233-8B0C-1DC2-A1B2D19398DB}"/>
              </a:ext>
            </a:extLst>
          </p:cNvPr>
          <p:cNvSpPr/>
          <p:nvPr/>
        </p:nvSpPr>
        <p:spPr>
          <a:xfrm>
            <a:off x="827584" y="1942007"/>
            <a:ext cx="2354431" cy="1464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8F4E6DCA-44FD-CC74-89FF-45A2E103F8FD}"/>
              </a:ext>
            </a:extLst>
          </p:cNvPr>
          <p:cNvCxnSpPr>
            <a:cxnSpLocks/>
            <a:stCxn id="9" idx="1"/>
            <a:endCxn id="10" idx="3"/>
          </p:cNvCxnSpPr>
          <p:nvPr/>
        </p:nvCxnSpPr>
        <p:spPr>
          <a:xfrm flipH="1" flipV="1">
            <a:off x="3182015" y="2674431"/>
            <a:ext cx="1103256" cy="2666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FC5044-5F7B-4408-3DE4-343C5A0272E8}"/>
              </a:ext>
            </a:extLst>
          </p:cNvPr>
          <p:cNvSpPr txBox="1"/>
          <p:nvPr/>
        </p:nvSpPr>
        <p:spPr>
          <a:xfrm>
            <a:off x="4290894" y="3521708"/>
            <a:ext cx="4169537"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Status can be "Approved", In Review" or "Rejected"</a:t>
            </a:r>
          </a:p>
        </p:txBody>
      </p:sp>
      <p:sp>
        <p:nvSpPr>
          <p:cNvPr id="13" name="Rectangle 12">
            <a:extLst>
              <a:ext uri="{FF2B5EF4-FFF2-40B4-BE49-F238E27FC236}">
                <a16:creationId xmlns:a16="http://schemas.microsoft.com/office/drawing/2014/main" id="{36C801C4-0EBC-3B77-84AE-B1345B11EBD4}"/>
              </a:ext>
            </a:extLst>
          </p:cNvPr>
          <p:cNvSpPr/>
          <p:nvPr/>
        </p:nvSpPr>
        <p:spPr>
          <a:xfrm>
            <a:off x="827584" y="3406855"/>
            <a:ext cx="2354431" cy="5419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B932419-69D0-FB52-DD61-11F52DB5C968}"/>
              </a:ext>
            </a:extLst>
          </p:cNvPr>
          <p:cNvCxnSpPr>
            <a:cxnSpLocks/>
            <a:stCxn id="12" idx="1"/>
            <a:endCxn id="13" idx="3"/>
          </p:cNvCxnSpPr>
          <p:nvPr/>
        </p:nvCxnSpPr>
        <p:spPr>
          <a:xfrm flipH="1" flipV="1">
            <a:off x="3182015" y="3677816"/>
            <a:ext cx="1108879" cy="105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2E9CFE-E13A-8515-44F2-1A684675081A}"/>
              </a:ext>
            </a:extLst>
          </p:cNvPr>
          <p:cNvSpPr txBox="1"/>
          <p:nvPr/>
        </p:nvSpPr>
        <p:spPr>
          <a:xfrm>
            <a:off x="4285270" y="4039617"/>
            <a:ext cx="4169537"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Purchase requests may be connected to Funds, PO Lines and Reading Lists</a:t>
            </a:r>
          </a:p>
        </p:txBody>
      </p:sp>
      <p:sp>
        <p:nvSpPr>
          <p:cNvPr id="16" name="Rectangle 15">
            <a:extLst>
              <a:ext uri="{FF2B5EF4-FFF2-40B4-BE49-F238E27FC236}">
                <a16:creationId xmlns:a16="http://schemas.microsoft.com/office/drawing/2014/main" id="{366D9399-48CB-A18E-3ACB-9AF3F4D8B4B5}"/>
              </a:ext>
            </a:extLst>
          </p:cNvPr>
          <p:cNvSpPr/>
          <p:nvPr/>
        </p:nvSpPr>
        <p:spPr>
          <a:xfrm>
            <a:off x="827584" y="3948777"/>
            <a:ext cx="2354431" cy="571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FB6EFC5-D3AA-5219-5795-98D02B964F49}"/>
              </a:ext>
            </a:extLst>
          </p:cNvPr>
          <p:cNvCxnSpPr>
            <a:cxnSpLocks/>
            <a:stCxn id="15" idx="1"/>
            <a:endCxn id="16" idx="3"/>
          </p:cNvCxnSpPr>
          <p:nvPr/>
        </p:nvCxnSpPr>
        <p:spPr>
          <a:xfrm flipH="1" flipV="1">
            <a:off x="3182015" y="4234415"/>
            <a:ext cx="1103255" cy="66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7A58E92-F14F-3395-E39C-A26F8FE2DFCE}"/>
              </a:ext>
            </a:extLst>
          </p:cNvPr>
          <p:cNvSpPr txBox="1"/>
          <p:nvPr/>
        </p:nvSpPr>
        <p:spPr>
          <a:xfrm>
            <a:off x="4300129" y="1792375"/>
            <a:ext cx="4169536"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1400" dirty="0"/>
              <a:t>Number of purchase requests with no predefined filter</a:t>
            </a:r>
          </a:p>
        </p:txBody>
      </p:sp>
      <p:sp>
        <p:nvSpPr>
          <p:cNvPr id="19" name="Rectangle 18">
            <a:extLst>
              <a:ext uri="{FF2B5EF4-FFF2-40B4-BE49-F238E27FC236}">
                <a16:creationId xmlns:a16="http://schemas.microsoft.com/office/drawing/2014/main" id="{D97A463C-6ED4-144E-8E09-9BE5BE44E1C8}"/>
              </a:ext>
            </a:extLst>
          </p:cNvPr>
          <p:cNvSpPr/>
          <p:nvPr/>
        </p:nvSpPr>
        <p:spPr>
          <a:xfrm>
            <a:off x="827584" y="1744769"/>
            <a:ext cx="1584176" cy="19500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F42DBE3C-87F3-CC64-8E26-804C15833A20}"/>
              </a:ext>
            </a:extLst>
          </p:cNvPr>
          <p:cNvCxnSpPr>
            <a:cxnSpLocks/>
          </p:cNvCxnSpPr>
          <p:nvPr/>
        </p:nvCxnSpPr>
        <p:spPr>
          <a:xfrm flipH="1" flipV="1">
            <a:off x="2483768" y="1831758"/>
            <a:ext cx="1816361" cy="382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6157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3967</TotalTime>
  <Words>2034</Words>
  <Application>Microsoft Office PowerPoint</Application>
  <PresentationFormat>On-screen Show (16:9)</PresentationFormat>
  <Paragraphs>162</Paragraphs>
  <Slides>36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IGeLU_2016_16X9 (1)</vt:lpstr>
      <vt:lpstr>Purchase Requests in Alma Analytics</vt:lpstr>
      <vt:lpstr>PowerPoint Presentation</vt:lpstr>
      <vt:lpstr>Introduction</vt:lpstr>
      <vt:lpstr>Introduction</vt:lpstr>
      <vt:lpstr>Introduction</vt:lpstr>
      <vt:lpstr>Introduction</vt:lpstr>
      <vt:lpstr>Introduction</vt:lpstr>
      <vt:lpstr>Introduction</vt:lpstr>
      <vt:lpstr>Introduction</vt:lpstr>
      <vt:lpstr>Introduction</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Viewing a small selection of the many default reports</vt:lpstr>
      <vt:lpstr>List of all default reports with explanation </vt:lpstr>
      <vt:lpstr>List of all default reports with explanation</vt:lpstr>
      <vt:lpstr>List of all default reports with explanation</vt:lpstr>
      <vt:lpstr>List of all default reports with explanation – example one of two</vt:lpstr>
      <vt:lpstr>List of all default reports with explanation – example one of two</vt:lpstr>
      <vt:lpstr>List of all default reports with explanation – example one of two</vt:lpstr>
      <vt:lpstr>List of all default reports with explanation – example one of two</vt:lpstr>
      <vt:lpstr>List of all default reports with explanation – example one of two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42</cp:revision>
  <dcterms:created xsi:type="dcterms:W3CDTF">2021-11-30T14:32:13Z</dcterms:created>
  <dcterms:modified xsi:type="dcterms:W3CDTF">2023-01-08T12:50:57Z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